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5" r:id="rId3"/>
    <p:sldId id="315" r:id="rId4"/>
    <p:sldId id="309" r:id="rId5"/>
    <p:sldId id="310" r:id="rId6"/>
    <p:sldId id="316" r:id="rId7"/>
    <p:sldId id="266" r:id="rId8"/>
    <p:sldId id="265" r:id="rId9"/>
    <p:sldId id="317" r:id="rId10"/>
    <p:sldId id="274" r:id="rId11"/>
    <p:sldId id="311" r:id="rId12"/>
    <p:sldId id="312" r:id="rId13"/>
    <p:sldId id="313" r:id="rId14"/>
    <p:sldId id="318" r:id="rId15"/>
    <p:sldId id="314" r:id="rId16"/>
    <p:sldId id="319" r:id="rId17"/>
    <p:sldId id="324" r:id="rId18"/>
    <p:sldId id="321" r:id="rId19"/>
    <p:sldId id="322" r:id="rId20"/>
    <p:sldId id="323" r:id="rId21"/>
    <p:sldId id="329" r:id="rId22"/>
    <p:sldId id="326" r:id="rId23"/>
    <p:sldId id="281" r:id="rId24"/>
    <p:sldId id="325" r:id="rId25"/>
    <p:sldId id="327" r:id="rId26"/>
    <p:sldId id="328" r:id="rId27"/>
    <p:sldId id="264" r:id="rId2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26" autoAdjust="0"/>
  </p:normalViewPr>
  <p:slideViewPr>
    <p:cSldViewPr>
      <p:cViewPr varScale="1">
        <p:scale>
          <a:sx n="100" d="100"/>
          <a:sy n="100" d="100"/>
        </p:scale>
        <p:origin x="-2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5B2F8F-E0CF-4A06-95EA-E46F946A994E}" type="doc">
      <dgm:prSet loTypeId="urn:microsoft.com/office/officeart/2005/8/layout/process4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7A37DC88-7AF2-4801-96B4-5C3211A47351}">
      <dgm:prSet phldrT="[텍스트]" custT="1"/>
      <dgm:spPr/>
      <dgm:t>
        <a:bodyPr/>
        <a:lstStyle/>
        <a:p>
          <a:pPr latinLnBrk="1"/>
          <a:r>
            <a:rPr lang="en-US" altLang="ko-KR" sz="10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3.3 18:00</a:t>
          </a:r>
          <a:endParaRPr lang="ko-KR" altLang="en-US" sz="1000" b="1" dirty="0">
            <a:solidFill>
              <a:schemeClr val="tx2">
                <a:lumMod val="75000"/>
              </a:schemeClr>
            </a:solidFill>
          </a:endParaRPr>
        </a:p>
      </dgm:t>
    </dgm:pt>
    <dgm:pt modelId="{776AE3E0-A85A-4F59-B181-FF3084905072}" type="parTrans" cxnId="{CA7A5B73-F072-4253-9A4B-B68E8AB2B5C0}">
      <dgm:prSet/>
      <dgm:spPr/>
      <dgm:t>
        <a:bodyPr/>
        <a:lstStyle/>
        <a:p>
          <a:pPr latinLnBrk="1"/>
          <a:endParaRPr lang="ko-KR" altLang="en-US" sz="1000" b="1">
            <a:solidFill>
              <a:schemeClr val="tx2">
                <a:lumMod val="75000"/>
              </a:schemeClr>
            </a:solidFill>
          </a:endParaRPr>
        </a:p>
      </dgm:t>
    </dgm:pt>
    <dgm:pt modelId="{79C967EC-024E-4656-A157-E0933C78A9D2}" type="sibTrans" cxnId="{CA7A5B73-F072-4253-9A4B-B68E8AB2B5C0}">
      <dgm:prSet/>
      <dgm:spPr/>
      <dgm:t>
        <a:bodyPr/>
        <a:lstStyle/>
        <a:p>
          <a:pPr latinLnBrk="1"/>
          <a:endParaRPr lang="ko-KR" altLang="en-US" sz="1000" b="1">
            <a:solidFill>
              <a:schemeClr val="tx2">
                <a:lumMod val="75000"/>
              </a:schemeClr>
            </a:solidFill>
          </a:endParaRPr>
        </a:p>
      </dgm:t>
    </dgm:pt>
    <dgm:pt modelId="{5DC1F4A8-E01B-4A7E-A86A-DF552F9A920A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기존 </a:t>
          </a:r>
          <a:r>
            <a:rPr lang="en-US" altLang="ko-KR" sz="10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Cache-Control </a:t>
          </a:r>
          <a:r>
            <a:rPr lang="ko-KR" altLang="en-US" sz="10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관련 </a:t>
          </a:r>
          <a:r>
            <a:rPr lang="ko-KR" altLang="en-US" sz="1000" dirty="0" err="1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시그니처로</a:t>
          </a:r>
          <a:r>
            <a:rPr lang="ko-KR" altLang="en-US" sz="10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 </a:t>
          </a:r>
          <a:r>
            <a:rPr lang="en-US" altLang="ko-KR" sz="10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3</a:t>
          </a:r>
          <a:r>
            <a:rPr lang="ko-KR" altLang="en-US" sz="10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월 </a:t>
          </a:r>
          <a:r>
            <a:rPr lang="en-US" altLang="ko-KR" sz="10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3</a:t>
          </a:r>
          <a:r>
            <a:rPr lang="ko-KR" altLang="en-US" sz="10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일 저녁 공격 징후 탐지</a:t>
          </a:r>
          <a:endParaRPr lang="ko-KR" altLang="en-US" sz="1000" b="1" dirty="0">
            <a:solidFill>
              <a:schemeClr val="tx2">
                <a:lumMod val="75000"/>
              </a:schemeClr>
            </a:solidFill>
          </a:endParaRPr>
        </a:p>
      </dgm:t>
    </dgm:pt>
    <dgm:pt modelId="{0F7B88D0-BBCB-4130-B5CB-5ED41B4EB179}" type="parTrans" cxnId="{7A3AF056-D473-4824-8362-E46EF1FEC514}">
      <dgm:prSet/>
      <dgm:spPr/>
      <dgm:t>
        <a:bodyPr/>
        <a:lstStyle/>
        <a:p>
          <a:pPr latinLnBrk="1"/>
          <a:endParaRPr lang="ko-KR" altLang="en-US" sz="1000" b="1">
            <a:solidFill>
              <a:schemeClr val="tx2">
                <a:lumMod val="75000"/>
              </a:schemeClr>
            </a:solidFill>
          </a:endParaRPr>
        </a:p>
      </dgm:t>
    </dgm:pt>
    <dgm:pt modelId="{9A42C5E2-A0D4-459E-B8E0-775EDB3EDCFF}" type="sibTrans" cxnId="{7A3AF056-D473-4824-8362-E46EF1FEC514}">
      <dgm:prSet/>
      <dgm:spPr/>
      <dgm:t>
        <a:bodyPr/>
        <a:lstStyle/>
        <a:p>
          <a:pPr latinLnBrk="1"/>
          <a:endParaRPr lang="ko-KR" altLang="en-US" sz="1000" b="1">
            <a:solidFill>
              <a:schemeClr val="tx2">
                <a:lumMod val="75000"/>
              </a:schemeClr>
            </a:solidFill>
          </a:endParaRPr>
        </a:p>
      </dgm:t>
    </dgm:pt>
    <dgm:pt modelId="{AD4E81D9-D417-4D68-8F80-FCFEBAF349B3}">
      <dgm:prSet phldrT="[텍스트]" custT="1"/>
      <dgm:spPr/>
      <dgm:t>
        <a:bodyPr/>
        <a:lstStyle/>
        <a:p>
          <a:pPr latinLnBrk="1"/>
          <a:r>
            <a:rPr lang="en-US" altLang="ko-KR" sz="10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3.4 9:00</a:t>
          </a:r>
          <a:endParaRPr lang="ko-KR" altLang="en-US" sz="1000" b="1" dirty="0">
            <a:solidFill>
              <a:schemeClr val="tx2">
                <a:lumMod val="75000"/>
              </a:schemeClr>
            </a:solidFill>
          </a:endParaRPr>
        </a:p>
      </dgm:t>
    </dgm:pt>
    <dgm:pt modelId="{3BF332C9-64AB-4F23-8D2E-E1F99C0CE41A}" type="parTrans" cxnId="{8629812E-989F-4E61-B552-86E1959EBD07}">
      <dgm:prSet/>
      <dgm:spPr/>
      <dgm:t>
        <a:bodyPr/>
        <a:lstStyle/>
        <a:p>
          <a:pPr latinLnBrk="1"/>
          <a:endParaRPr lang="ko-KR" altLang="en-US" sz="1000" b="1">
            <a:solidFill>
              <a:schemeClr val="tx2">
                <a:lumMod val="75000"/>
              </a:schemeClr>
            </a:solidFill>
          </a:endParaRPr>
        </a:p>
      </dgm:t>
    </dgm:pt>
    <dgm:pt modelId="{B895176D-B96D-4C48-8FCD-173774670665}" type="sibTrans" cxnId="{8629812E-989F-4E61-B552-86E1959EBD07}">
      <dgm:prSet/>
      <dgm:spPr/>
      <dgm:t>
        <a:bodyPr/>
        <a:lstStyle/>
        <a:p>
          <a:pPr latinLnBrk="1"/>
          <a:endParaRPr lang="ko-KR" altLang="en-US" sz="1000" b="1">
            <a:solidFill>
              <a:schemeClr val="tx2">
                <a:lumMod val="75000"/>
              </a:schemeClr>
            </a:solidFill>
          </a:endParaRPr>
        </a:p>
      </dgm:t>
    </dgm:pt>
    <dgm:pt modelId="{EF0E00BE-10E8-4BE4-AB8B-06234F7179E1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오전 </a:t>
          </a:r>
          <a:r>
            <a:rPr lang="en-US" altLang="ko-KR" sz="10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1</a:t>
          </a:r>
          <a:r>
            <a:rPr lang="ko-KR" altLang="en-US" sz="10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차 보고서 작성 및 전달</a:t>
          </a:r>
          <a:endParaRPr lang="ko-KR" altLang="en-US" sz="1000" b="1" dirty="0">
            <a:solidFill>
              <a:schemeClr val="tx2">
                <a:lumMod val="75000"/>
              </a:schemeClr>
            </a:solidFill>
          </a:endParaRPr>
        </a:p>
      </dgm:t>
    </dgm:pt>
    <dgm:pt modelId="{A47DB5A1-C8AC-49EB-AAB7-45BD546AAB7F}" type="parTrans" cxnId="{98275A09-4D65-4BD4-B777-16C2E95B2804}">
      <dgm:prSet/>
      <dgm:spPr/>
      <dgm:t>
        <a:bodyPr/>
        <a:lstStyle/>
        <a:p>
          <a:pPr latinLnBrk="1"/>
          <a:endParaRPr lang="ko-KR" altLang="en-US" sz="1000" b="1">
            <a:solidFill>
              <a:schemeClr val="tx2">
                <a:lumMod val="75000"/>
              </a:schemeClr>
            </a:solidFill>
          </a:endParaRPr>
        </a:p>
      </dgm:t>
    </dgm:pt>
    <dgm:pt modelId="{2AE27B73-415E-401F-A306-E6D3C7263091}" type="sibTrans" cxnId="{98275A09-4D65-4BD4-B777-16C2E95B2804}">
      <dgm:prSet/>
      <dgm:spPr/>
      <dgm:t>
        <a:bodyPr/>
        <a:lstStyle/>
        <a:p>
          <a:pPr latinLnBrk="1"/>
          <a:endParaRPr lang="ko-KR" altLang="en-US" sz="1000" b="1">
            <a:solidFill>
              <a:schemeClr val="tx2">
                <a:lumMod val="75000"/>
              </a:schemeClr>
            </a:solidFill>
          </a:endParaRPr>
        </a:p>
      </dgm:t>
    </dgm:pt>
    <dgm:pt modelId="{97D704B2-6114-43DF-97A8-04D1DD76B39E}">
      <dgm:prSet phldrT="[텍스트]" custT="1"/>
      <dgm:spPr/>
      <dgm:t>
        <a:bodyPr/>
        <a:lstStyle/>
        <a:p>
          <a:pPr latinLnBrk="1"/>
          <a:r>
            <a:rPr lang="en-US" altLang="ko-KR" sz="10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3.4 10:00</a:t>
          </a:r>
          <a:endParaRPr lang="ko-KR" altLang="en-US" sz="1000" b="1" dirty="0">
            <a:solidFill>
              <a:schemeClr val="tx2">
                <a:lumMod val="75000"/>
              </a:schemeClr>
            </a:solidFill>
          </a:endParaRPr>
        </a:p>
      </dgm:t>
    </dgm:pt>
    <dgm:pt modelId="{E34094D7-9796-46BF-BAC1-7C6911E6271A}" type="parTrans" cxnId="{4C73E0C4-D61E-4AB4-9CF2-A124FE5B0FDD}">
      <dgm:prSet/>
      <dgm:spPr/>
      <dgm:t>
        <a:bodyPr/>
        <a:lstStyle/>
        <a:p>
          <a:pPr latinLnBrk="1"/>
          <a:endParaRPr lang="ko-KR" altLang="en-US" sz="1000" b="1">
            <a:solidFill>
              <a:schemeClr val="tx2">
                <a:lumMod val="75000"/>
              </a:schemeClr>
            </a:solidFill>
          </a:endParaRPr>
        </a:p>
      </dgm:t>
    </dgm:pt>
    <dgm:pt modelId="{FF52A1DB-E33E-4BD7-B464-677985F8454F}" type="sibTrans" cxnId="{4C73E0C4-D61E-4AB4-9CF2-A124FE5B0FDD}">
      <dgm:prSet/>
      <dgm:spPr/>
      <dgm:t>
        <a:bodyPr/>
        <a:lstStyle/>
        <a:p>
          <a:pPr latinLnBrk="1"/>
          <a:endParaRPr lang="ko-KR" altLang="en-US" sz="1000" b="1">
            <a:solidFill>
              <a:schemeClr val="tx2">
                <a:lumMod val="75000"/>
              </a:schemeClr>
            </a:solidFill>
          </a:endParaRPr>
        </a:p>
      </dgm:t>
    </dgm:pt>
    <dgm:pt modelId="{DD23B4F2-9D8E-47D5-93CD-26B3E2CF9C9E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사내 조사 및 대응방안 전달</a:t>
          </a:r>
          <a:endParaRPr lang="ko-KR" altLang="en-US" sz="1000" b="1" dirty="0">
            <a:solidFill>
              <a:schemeClr val="tx2">
                <a:lumMod val="75000"/>
              </a:schemeClr>
            </a:solidFill>
          </a:endParaRPr>
        </a:p>
      </dgm:t>
    </dgm:pt>
    <dgm:pt modelId="{F3404A0E-7A7D-4396-A6B4-AC50209DCB17}" type="parTrans" cxnId="{A2C43E2B-EEF0-4732-9B06-5BF2291980E9}">
      <dgm:prSet/>
      <dgm:spPr/>
      <dgm:t>
        <a:bodyPr/>
        <a:lstStyle/>
        <a:p>
          <a:pPr latinLnBrk="1"/>
          <a:endParaRPr lang="ko-KR" altLang="en-US" sz="1000" b="1">
            <a:solidFill>
              <a:schemeClr val="tx2">
                <a:lumMod val="75000"/>
              </a:schemeClr>
            </a:solidFill>
          </a:endParaRPr>
        </a:p>
      </dgm:t>
    </dgm:pt>
    <dgm:pt modelId="{E59E96B3-53DC-4A67-9660-F8140F6B9391}" type="sibTrans" cxnId="{A2C43E2B-EEF0-4732-9B06-5BF2291980E9}">
      <dgm:prSet/>
      <dgm:spPr/>
      <dgm:t>
        <a:bodyPr/>
        <a:lstStyle/>
        <a:p>
          <a:pPr latinLnBrk="1"/>
          <a:endParaRPr lang="ko-KR" altLang="en-US" sz="1000" b="1">
            <a:solidFill>
              <a:schemeClr val="tx2">
                <a:lumMod val="75000"/>
              </a:schemeClr>
            </a:solidFill>
          </a:endParaRPr>
        </a:p>
      </dgm:t>
    </dgm:pt>
    <dgm:pt modelId="{C274AC8D-8244-4657-976F-4EA41D28FF40}">
      <dgm:prSet phldrT="[텍스트]" custT="1"/>
      <dgm:spPr/>
      <dgm:t>
        <a:bodyPr/>
        <a:lstStyle/>
        <a:p>
          <a:pPr latinLnBrk="1"/>
          <a:r>
            <a:rPr lang="en-US" altLang="ko-KR" sz="10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3.4 10:00</a:t>
          </a:r>
          <a:endParaRPr lang="ko-KR" altLang="en-US" sz="1000" b="1" dirty="0">
            <a:solidFill>
              <a:schemeClr val="tx2">
                <a:lumMod val="75000"/>
              </a:schemeClr>
            </a:solidFill>
          </a:endParaRPr>
        </a:p>
      </dgm:t>
    </dgm:pt>
    <dgm:pt modelId="{D1B432AD-6613-48E6-8BA4-AA5673622DBC}" type="parTrans" cxnId="{83985850-E8F5-4AD1-986F-49793D3A5641}">
      <dgm:prSet/>
      <dgm:spPr/>
      <dgm:t>
        <a:bodyPr/>
        <a:lstStyle/>
        <a:p>
          <a:pPr latinLnBrk="1"/>
          <a:endParaRPr lang="ko-KR" altLang="en-US" sz="1000" b="1">
            <a:solidFill>
              <a:schemeClr val="tx2">
                <a:lumMod val="75000"/>
              </a:schemeClr>
            </a:solidFill>
          </a:endParaRPr>
        </a:p>
      </dgm:t>
    </dgm:pt>
    <dgm:pt modelId="{8DB01417-12A7-4D87-9F83-10A0A2C46A41}" type="sibTrans" cxnId="{83985850-E8F5-4AD1-986F-49793D3A5641}">
      <dgm:prSet/>
      <dgm:spPr/>
      <dgm:t>
        <a:bodyPr/>
        <a:lstStyle/>
        <a:p>
          <a:pPr latinLnBrk="1"/>
          <a:endParaRPr lang="ko-KR" altLang="en-US" sz="1000" b="1">
            <a:solidFill>
              <a:schemeClr val="tx2">
                <a:lumMod val="75000"/>
              </a:schemeClr>
            </a:solidFill>
          </a:endParaRPr>
        </a:p>
      </dgm:t>
    </dgm:pt>
    <dgm:pt modelId="{8E4BDA3A-D7BB-4967-BD55-871A2B6D86D1}">
      <dgm:prSet phldrT="[텍스트]" custT="1"/>
      <dgm:spPr/>
      <dgm:t>
        <a:bodyPr/>
        <a:lstStyle/>
        <a:p>
          <a:pPr latinLnBrk="1"/>
          <a:r>
            <a:rPr lang="en-US" altLang="ko-KR" sz="10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C&amp;C IP</a:t>
          </a:r>
          <a:r>
            <a:rPr lang="ko-KR" altLang="en-US" sz="10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정보 배포 및 차단</a:t>
          </a:r>
          <a:endParaRPr lang="ko-KR" altLang="en-US" sz="1000" b="1" dirty="0">
            <a:solidFill>
              <a:schemeClr val="tx2">
                <a:lumMod val="75000"/>
              </a:schemeClr>
            </a:solidFill>
          </a:endParaRPr>
        </a:p>
      </dgm:t>
    </dgm:pt>
    <dgm:pt modelId="{E7F4B06E-8CAE-473D-BCF9-0666616C4702}" type="parTrans" cxnId="{9BD6D594-A5BC-4EEA-B15A-F24B87E0F16C}">
      <dgm:prSet/>
      <dgm:spPr/>
      <dgm:t>
        <a:bodyPr/>
        <a:lstStyle/>
        <a:p>
          <a:pPr latinLnBrk="1"/>
          <a:endParaRPr lang="ko-KR" altLang="en-US" sz="1000" b="1">
            <a:solidFill>
              <a:schemeClr val="tx2">
                <a:lumMod val="75000"/>
              </a:schemeClr>
            </a:solidFill>
          </a:endParaRPr>
        </a:p>
      </dgm:t>
    </dgm:pt>
    <dgm:pt modelId="{E3AC999A-13CC-450F-BAA5-5C622168D214}" type="sibTrans" cxnId="{9BD6D594-A5BC-4EEA-B15A-F24B87E0F16C}">
      <dgm:prSet/>
      <dgm:spPr/>
      <dgm:t>
        <a:bodyPr/>
        <a:lstStyle/>
        <a:p>
          <a:pPr latinLnBrk="1"/>
          <a:endParaRPr lang="ko-KR" altLang="en-US" sz="1000" b="1">
            <a:solidFill>
              <a:schemeClr val="tx2">
                <a:lumMod val="75000"/>
              </a:schemeClr>
            </a:solidFill>
          </a:endParaRPr>
        </a:p>
      </dgm:t>
    </dgm:pt>
    <dgm:pt modelId="{44AD6EB7-BA52-42B0-85CC-5A3F25506638}">
      <dgm:prSet phldrT="[텍스트]" custT="1"/>
      <dgm:spPr/>
      <dgm:t>
        <a:bodyPr/>
        <a:lstStyle/>
        <a:p>
          <a:pPr latinLnBrk="1"/>
          <a:r>
            <a:rPr lang="en-US" altLang="ko-KR" sz="10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3.4 11:00</a:t>
          </a:r>
          <a:endParaRPr lang="ko-KR" altLang="en-US" sz="1000" b="1" dirty="0">
            <a:solidFill>
              <a:schemeClr val="tx2">
                <a:lumMod val="75000"/>
              </a:schemeClr>
            </a:solidFill>
          </a:endParaRPr>
        </a:p>
      </dgm:t>
    </dgm:pt>
    <dgm:pt modelId="{BB61A8D3-9015-41F4-890F-14BC0C9DA6DA}" type="parTrans" cxnId="{8BB98DD0-5254-4664-8D51-4FCD91DF2BA3}">
      <dgm:prSet/>
      <dgm:spPr/>
      <dgm:t>
        <a:bodyPr/>
        <a:lstStyle/>
        <a:p>
          <a:pPr latinLnBrk="1"/>
          <a:endParaRPr lang="ko-KR" altLang="en-US" sz="1000" b="1">
            <a:solidFill>
              <a:schemeClr val="tx2">
                <a:lumMod val="75000"/>
              </a:schemeClr>
            </a:solidFill>
          </a:endParaRPr>
        </a:p>
      </dgm:t>
    </dgm:pt>
    <dgm:pt modelId="{026C20CB-5CA0-4CFD-A438-EC00AECBF209}" type="sibTrans" cxnId="{8BB98DD0-5254-4664-8D51-4FCD91DF2BA3}">
      <dgm:prSet/>
      <dgm:spPr/>
      <dgm:t>
        <a:bodyPr/>
        <a:lstStyle/>
        <a:p>
          <a:pPr latinLnBrk="1"/>
          <a:endParaRPr lang="ko-KR" altLang="en-US" sz="1000" b="1">
            <a:solidFill>
              <a:schemeClr val="tx2">
                <a:lumMod val="75000"/>
              </a:schemeClr>
            </a:solidFill>
          </a:endParaRPr>
        </a:p>
      </dgm:t>
    </dgm:pt>
    <dgm:pt modelId="{7F978B66-6FAC-4BD2-93A0-59868B42532C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네트워크 샘플 수집</a:t>
          </a:r>
          <a:endParaRPr lang="ko-KR" altLang="en-US" sz="1000" b="1" dirty="0">
            <a:solidFill>
              <a:schemeClr val="tx2">
                <a:lumMod val="75000"/>
              </a:schemeClr>
            </a:solidFill>
          </a:endParaRPr>
        </a:p>
      </dgm:t>
    </dgm:pt>
    <dgm:pt modelId="{F8E9EFC3-5F19-42EC-8DF0-AD9B984A72CB}" type="parTrans" cxnId="{57B1B48C-29DF-468E-94D2-8F278846D305}">
      <dgm:prSet/>
      <dgm:spPr/>
      <dgm:t>
        <a:bodyPr/>
        <a:lstStyle/>
        <a:p>
          <a:pPr latinLnBrk="1"/>
          <a:endParaRPr lang="ko-KR" altLang="en-US" sz="1000" b="1">
            <a:solidFill>
              <a:schemeClr val="tx2">
                <a:lumMod val="75000"/>
              </a:schemeClr>
            </a:solidFill>
          </a:endParaRPr>
        </a:p>
      </dgm:t>
    </dgm:pt>
    <dgm:pt modelId="{315422F9-78B3-42D6-B105-8E4C27DCD426}" type="sibTrans" cxnId="{57B1B48C-29DF-468E-94D2-8F278846D305}">
      <dgm:prSet/>
      <dgm:spPr/>
      <dgm:t>
        <a:bodyPr/>
        <a:lstStyle/>
        <a:p>
          <a:pPr latinLnBrk="1"/>
          <a:endParaRPr lang="ko-KR" altLang="en-US" sz="1000" b="1">
            <a:solidFill>
              <a:schemeClr val="tx2">
                <a:lumMod val="75000"/>
              </a:schemeClr>
            </a:solidFill>
          </a:endParaRPr>
        </a:p>
      </dgm:t>
    </dgm:pt>
    <dgm:pt modelId="{8EA5E378-9065-49A3-9E0A-0B3DE4AC248E}">
      <dgm:prSet phldrT="[텍스트]" custT="1"/>
      <dgm:spPr/>
      <dgm:t>
        <a:bodyPr/>
        <a:lstStyle/>
        <a:p>
          <a:pPr latinLnBrk="1"/>
          <a:r>
            <a:rPr lang="en-US" altLang="ko-KR" sz="10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3.4 11:00</a:t>
          </a:r>
          <a:endParaRPr lang="ko-KR" altLang="en-US" sz="1000" b="1" dirty="0">
            <a:solidFill>
              <a:schemeClr val="tx2">
                <a:lumMod val="75000"/>
              </a:schemeClr>
            </a:solidFill>
          </a:endParaRPr>
        </a:p>
      </dgm:t>
    </dgm:pt>
    <dgm:pt modelId="{CEABB10A-0970-4F0F-BA0C-D0316D4F3796}" type="parTrans" cxnId="{A37A0907-DE46-47AA-AAA5-C88736E5A723}">
      <dgm:prSet/>
      <dgm:spPr/>
      <dgm:t>
        <a:bodyPr/>
        <a:lstStyle/>
        <a:p>
          <a:pPr latinLnBrk="1"/>
          <a:endParaRPr lang="ko-KR" altLang="en-US" sz="1000" b="1">
            <a:solidFill>
              <a:schemeClr val="tx2">
                <a:lumMod val="75000"/>
              </a:schemeClr>
            </a:solidFill>
          </a:endParaRPr>
        </a:p>
      </dgm:t>
    </dgm:pt>
    <dgm:pt modelId="{F482E108-1329-44C1-9237-E010A8CA425F}" type="sibTrans" cxnId="{A37A0907-DE46-47AA-AAA5-C88736E5A723}">
      <dgm:prSet/>
      <dgm:spPr/>
      <dgm:t>
        <a:bodyPr/>
        <a:lstStyle/>
        <a:p>
          <a:pPr latinLnBrk="1"/>
          <a:endParaRPr lang="ko-KR" altLang="en-US" sz="1000" b="1">
            <a:solidFill>
              <a:schemeClr val="tx2">
                <a:lumMod val="75000"/>
              </a:schemeClr>
            </a:solidFill>
          </a:endParaRPr>
        </a:p>
      </dgm:t>
    </dgm:pt>
    <dgm:pt modelId="{0980B856-68AA-4794-BA62-B5D075657F71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네트워크 분석 및 </a:t>
          </a:r>
          <a:r>
            <a:rPr lang="ko-KR" altLang="en-US" sz="1000" dirty="0" err="1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시그니처</a:t>
          </a:r>
          <a:r>
            <a:rPr lang="ko-KR" altLang="en-US" sz="10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 배포</a:t>
          </a:r>
          <a:endParaRPr lang="ko-KR" altLang="en-US" sz="1000" b="1" dirty="0">
            <a:solidFill>
              <a:schemeClr val="tx2">
                <a:lumMod val="75000"/>
              </a:schemeClr>
            </a:solidFill>
          </a:endParaRPr>
        </a:p>
      </dgm:t>
    </dgm:pt>
    <dgm:pt modelId="{5166ABB7-D32B-4948-87CA-76188B6B662F}" type="parTrans" cxnId="{EAF69CD7-E940-45BA-A0E1-AF38638A8425}">
      <dgm:prSet/>
      <dgm:spPr/>
      <dgm:t>
        <a:bodyPr/>
        <a:lstStyle/>
        <a:p>
          <a:pPr latinLnBrk="1"/>
          <a:endParaRPr lang="ko-KR" altLang="en-US" sz="1000" b="1">
            <a:solidFill>
              <a:schemeClr val="tx2">
                <a:lumMod val="75000"/>
              </a:schemeClr>
            </a:solidFill>
          </a:endParaRPr>
        </a:p>
      </dgm:t>
    </dgm:pt>
    <dgm:pt modelId="{717BBD88-DB90-44B4-B398-354A9B421F21}" type="sibTrans" cxnId="{EAF69CD7-E940-45BA-A0E1-AF38638A8425}">
      <dgm:prSet/>
      <dgm:spPr/>
      <dgm:t>
        <a:bodyPr/>
        <a:lstStyle/>
        <a:p>
          <a:pPr latinLnBrk="1"/>
          <a:endParaRPr lang="ko-KR" altLang="en-US" sz="1000" b="1">
            <a:solidFill>
              <a:schemeClr val="tx2">
                <a:lumMod val="75000"/>
              </a:schemeClr>
            </a:solidFill>
          </a:endParaRPr>
        </a:p>
      </dgm:t>
    </dgm:pt>
    <dgm:pt modelId="{90434357-EA71-4197-B392-7265AE1A2F3C}">
      <dgm:prSet phldrT="[텍스트]" custT="1"/>
      <dgm:spPr/>
      <dgm:t>
        <a:bodyPr/>
        <a:lstStyle/>
        <a:p>
          <a:pPr latinLnBrk="1"/>
          <a:r>
            <a:rPr lang="en-US" altLang="ko-KR" sz="1000" b="1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3.4 11:00</a:t>
          </a:r>
          <a:endParaRPr lang="ko-KR" altLang="en-US" sz="1000" b="1" dirty="0">
            <a:solidFill>
              <a:schemeClr val="tx2">
                <a:lumMod val="75000"/>
              </a:schemeClr>
            </a:solidFill>
          </a:endParaRPr>
        </a:p>
      </dgm:t>
    </dgm:pt>
    <dgm:pt modelId="{85775A29-23FD-416A-B7DB-ECC9F1BAE81D}" type="parTrans" cxnId="{38748C97-A79B-42DE-A9D2-93F2F0E71459}">
      <dgm:prSet/>
      <dgm:spPr/>
      <dgm:t>
        <a:bodyPr/>
        <a:lstStyle/>
        <a:p>
          <a:pPr latinLnBrk="1"/>
          <a:endParaRPr lang="ko-KR" altLang="en-US" sz="1000" b="1">
            <a:solidFill>
              <a:schemeClr val="tx2">
                <a:lumMod val="75000"/>
              </a:schemeClr>
            </a:solidFill>
          </a:endParaRPr>
        </a:p>
      </dgm:t>
    </dgm:pt>
    <dgm:pt modelId="{7D35EF02-FB37-4196-830F-7F483D7EA977}" type="sibTrans" cxnId="{38748C97-A79B-42DE-A9D2-93F2F0E71459}">
      <dgm:prSet/>
      <dgm:spPr/>
      <dgm:t>
        <a:bodyPr/>
        <a:lstStyle/>
        <a:p>
          <a:pPr latinLnBrk="1"/>
          <a:endParaRPr lang="ko-KR" altLang="en-US" sz="1000" b="1">
            <a:solidFill>
              <a:schemeClr val="tx2">
                <a:lumMod val="75000"/>
              </a:schemeClr>
            </a:solidFill>
          </a:endParaRPr>
        </a:p>
      </dgm:t>
    </dgm:pt>
    <dgm:pt modelId="{FF7E2BC9-865E-4F57-A9FA-599430E9F62A}">
      <dgm:prSet phldrT="[텍스트]" custT="1"/>
      <dgm:spPr/>
      <dgm:t>
        <a:bodyPr/>
        <a:lstStyle/>
        <a:p>
          <a:pPr latinLnBrk="1"/>
          <a:r>
            <a:rPr lang="en-US" altLang="ko-KR" sz="10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2</a:t>
          </a:r>
          <a:r>
            <a:rPr lang="ko-KR" altLang="en-US" sz="10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차 보고서 작성 및 전달</a:t>
          </a:r>
          <a:endParaRPr lang="ko-KR" altLang="en-US" sz="1000" b="1" dirty="0">
            <a:solidFill>
              <a:schemeClr val="tx2">
                <a:lumMod val="75000"/>
              </a:schemeClr>
            </a:solidFill>
          </a:endParaRPr>
        </a:p>
      </dgm:t>
    </dgm:pt>
    <dgm:pt modelId="{84E901BB-49DF-41DA-8D73-47E73C0C43DF}" type="parTrans" cxnId="{F4CD745E-77E4-4902-B0D0-701879AF6707}">
      <dgm:prSet/>
      <dgm:spPr/>
      <dgm:t>
        <a:bodyPr/>
        <a:lstStyle/>
        <a:p>
          <a:pPr latinLnBrk="1"/>
          <a:endParaRPr lang="ko-KR" altLang="en-US" sz="1000" b="1">
            <a:solidFill>
              <a:schemeClr val="tx2">
                <a:lumMod val="75000"/>
              </a:schemeClr>
            </a:solidFill>
          </a:endParaRPr>
        </a:p>
      </dgm:t>
    </dgm:pt>
    <dgm:pt modelId="{731A0C35-5F4E-42CD-A325-9B928B1083EE}" type="sibTrans" cxnId="{F4CD745E-77E4-4902-B0D0-701879AF6707}">
      <dgm:prSet/>
      <dgm:spPr/>
      <dgm:t>
        <a:bodyPr/>
        <a:lstStyle/>
        <a:p>
          <a:pPr latinLnBrk="1"/>
          <a:endParaRPr lang="ko-KR" altLang="en-US" sz="1000" b="1">
            <a:solidFill>
              <a:schemeClr val="tx2">
                <a:lumMod val="75000"/>
              </a:schemeClr>
            </a:solidFill>
          </a:endParaRPr>
        </a:p>
      </dgm:t>
    </dgm:pt>
    <dgm:pt modelId="{20ACAC96-EA5C-40C6-9875-0DC1761BE2F7}" type="pres">
      <dgm:prSet presAssocID="{E95B2F8F-E0CF-4A06-95EA-E46F946A99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20BC65A-CCA9-4381-BE88-29C36D73ADD9}" type="pres">
      <dgm:prSet presAssocID="{90434357-EA71-4197-B392-7265AE1A2F3C}" presName="boxAndChildren" presStyleCnt="0"/>
      <dgm:spPr/>
    </dgm:pt>
    <dgm:pt modelId="{9F5E0484-EB10-4699-B33A-6B7F0FC1DDCD}" type="pres">
      <dgm:prSet presAssocID="{90434357-EA71-4197-B392-7265AE1A2F3C}" presName="parentTextBox" presStyleLbl="node1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42665AF9-B149-47B1-BC33-BDD1EBBE2286}" type="pres">
      <dgm:prSet presAssocID="{90434357-EA71-4197-B392-7265AE1A2F3C}" presName="entireBox" presStyleLbl="node1" presStyleIdx="0" presStyleCnt="7" custLinFactNeighborX="-1172" custLinFactNeighborY="12903"/>
      <dgm:spPr/>
      <dgm:t>
        <a:bodyPr/>
        <a:lstStyle/>
        <a:p>
          <a:pPr latinLnBrk="1"/>
          <a:endParaRPr lang="ko-KR" altLang="en-US"/>
        </a:p>
      </dgm:t>
    </dgm:pt>
    <dgm:pt modelId="{E08CF6B6-195C-44F0-ABA2-A6A4C5F83DD9}" type="pres">
      <dgm:prSet presAssocID="{90434357-EA71-4197-B392-7265AE1A2F3C}" presName="descendantBox" presStyleCnt="0"/>
      <dgm:spPr/>
    </dgm:pt>
    <dgm:pt modelId="{52C4CCBD-09A7-43ED-86D5-9EA3DC9709E9}" type="pres">
      <dgm:prSet presAssocID="{FF7E2BC9-865E-4F57-A9FA-599430E9F62A}" presName="childTextBox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7659E3D-9A00-47C1-B637-99C857CE6758}" type="pres">
      <dgm:prSet presAssocID="{F482E108-1329-44C1-9237-E010A8CA425F}" presName="sp" presStyleCnt="0"/>
      <dgm:spPr/>
    </dgm:pt>
    <dgm:pt modelId="{F91ACD5B-FE74-48D5-8204-44595288328E}" type="pres">
      <dgm:prSet presAssocID="{8EA5E378-9065-49A3-9E0A-0B3DE4AC248E}" presName="arrowAndChildren" presStyleCnt="0"/>
      <dgm:spPr/>
    </dgm:pt>
    <dgm:pt modelId="{59C59078-E7F9-4C6D-9340-984C4D26DC5E}" type="pres">
      <dgm:prSet presAssocID="{8EA5E378-9065-49A3-9E0A-0B3DE4AC248E}" presName="parentTextArrow" presStyleLbl="node1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66122C30-91E2-4BA2-8705-68A870071FB6}" type="pres">
      <dgm:prSet presAssocID="{8EA5E378-9065-49A3-9E0A-0B3DE4AC248E}" presName="arrow" presStyleLbl="node1" presStyleIdx="1" presStyleCnt="7"/>
      <dgm:spPr/>
      <dgm:t>
        <a:bodyPr/>
        <a:lstStyle/>
        <a:p>
          <a:pPr latinLnBrk="1"/>
          <a:endParaRPr lang="ko-KR" altLang="en-US"/>
        </a:p>
      </dgm:t>
    </dgm:pt>
    <dgm:pt modelId="{8F8C0C42-405B-4E8F-AC86-80A56AA1199F}" type="pres">
      <dgm:prSet presAssocID="{8EA5E378-9065-49A3-9E0A-0B3DE4AC248E}" presName="descendantArrow" presStyleCnt="0"/>
      <dgm:spPr/>
    </dgm:pt>
    <dgm:pt modelId="{9BB7259C-993D-4DF4-AF24-29F9345C8937}" type="pres">
      <dgm:prSet presAssocID="{0980B856-68AA-4794-BA62-B5D075657F71}" presName="childTextArrow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7FC816-24AA-4FE5-AC54-309F2F93B474}" type="pres">
      <dgm:prSet presAssocID="{026C20CB-5CA0-4CFD-A438-EC00AECBF209}" presName="sp" presStyleCnt="0"/>
      <dgm:spPr/>
    </dgm:pt>
    <dgm:pt modelId="{8CFBD79B-701C-45B1-8E89-A2E5D487C6F5}" type="pres">
      <dgm:prSet presAssocID="{44AD6EB7-BA52-42B0-85CC-5A3F25506638}" presName="arrowAndChildren" presStyleCnt="0"/>
      <dgm:spPr/>
    </dgm:pt>
    <dgm:pt modelId="{1AB4CF49-52DB-4E97-A203-F421AD20550E}" type="pres">
      <dgm:prSet presAssocID="{44AD6EB7-BA52-42B0-85CC-5A3F25506638}" presName="parentTextArrow" presStyleLbl="node1" presStyleIdx="1" presStyleCnt="7"/>
      <dgm:spPr/>
      <dgm:t>
        <a:bodyPr/>
        <a:lstStyle/>
        <a:p>
          <a:pPr latinLnBrk="1"/>
          <a:endParaRPr lang="ko-KR" altLang="en-US"/>
        </a:p>
      </dgm:t>
    </dgm:pt>
    <dgm:pt modelId="{411A508E-CFE2-4E69-8834-AE803DF62969}" type="pres">
      <dgm:prSet presAssocID="{44AD6EB7-BA52-42B0-85CC-5A3F25506638}" presName="arrow" presStyleLbl="node1" presStyleIdx="2" presStyleCnt="7"/>
      <dgm:spPr/>
      <dgm:t>
        <a:bodyPr/>
        <a:lstStyle/>
        <a:p>
          <a:pPr latinLnBrk="1"/>
          <a:endParaRPr lang="ko-KR" altLang="en-US"/>
        </a:p>
      </dgm:t>
    </dgm:pt>
    <dgm:pt modelId="{C4E5B01A-72DC-4E3E-BB78-77D33867A504}" type="pres">
      <dgm:prSet presAssocID="{44AD6EB7-BA52-42B0-85CC-5A3F25506638}" presName="descendantArrow" presStyleCnt="0"/>
      <dgm:spPr/>
    </dgm:pt>
    <dgm:pt modelId="{4AFDF636-3007-4882-A2B0-47E091FD01F8}" type="pres">
      <dgm:prSet presAssocID="{7F978B66-6FAC-4BD2-93A0-59868B42532C}" presName="childTextArrow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5EB0A77-1164-483D-A200-3773F60FF667}" type="pres">
      <dgm:prSet presAssocID="{8DB01417-12A7-4D87-9F83-10A0A2C46A41}" presName="sp" presStyleCnt="0"/>
      <dgm:spPr/>
    </dgm:pt>
    <dgm:pt modelId="{330F031E-23E9-4363-9056-371CD89D2ECB}" type="pres">
      <dgm:prSet presAssocID="{C274AC8D-8244-4657-976F-4EA41D28FF40}" presName="arrowAndChildren" presStyleCnt="0"/>
      <dgm:spPr/>
    </dgm:pt>
    <dgm:pt modelId="{F37F209F-6CE7-43C7-BD7F-911ECF937076}" type="pres">
      <dgm:prSet presAssocID="{C274AC8D-8244-4657-976F-4EA41D28FF40}" presName="parentTextArrow" presStyleLbl="node1" presStyleIdx="2" presStyleCnt="7"/>
      <dgm:spPr/>
      <dgm:t>
        <a:bodyPr/>
        <a:lstStyle/>
        <a:p>
          <a:pPr latinLnBrk="1"/>
          <a:endParaRPr lang="ko-KR" altLang="en-US"/>
        </a:p>
      </dgm:t>
    </dgm:pt>
    <dgm:pt modelId="{36224366-B5DA-42E2-B928-5232A3CA6690}" type="pres">
      <dgm:prSet presAssocID="{C274AC8D-8244-4657-976F-4EA41D28FF40}" presName="arrow" presStyleLbl="node1" presStyleIdx="3" presStyleCnt="7"/>
      <dgm:spPr/>
      <dgm:t>
        <a:bodyPr/>
        <a:lstStyle/>
        <a:p>
          <a:pPr latinLnBrk="1"/>
          <a:endParaRPr lang="ko-KR" altLang="en-US"/>
        </a:p>
      </dgm:t>
    </dgm:pt>
    <dgm:pt modelId="{316131A6-8F7A-4F0C-929A-697D0E288516}" type="pres">
      <dgm:prSet presAssocID="{C274AC8D-8244-4657-976F-4EA41D28FF40}" presName="descendantArrow" presStyleCnt="0"/>
      <dgm:spPr/>
    </dgm:pt>
    <dgm:pt modelId="{38205AAB-FB32-4404-949C-BE91EA44B81C}" type="pres">
      <dgm:prSet presAssocID="{8E4BDA3A-D7BB-4967-BD55-871A2B6D86D1}" presName="childTextArrow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81365E0-A5A4-4B45-BF93-E9A0D6DE14C5}" type="pres">
      <dgm:prSet presAssocID="{FF52A1DB-E33E-4BD7-B464-677985F8454F}" presName="sp" presStyleCnt="0"/>
      <dgm:spPr/>
    </dgm:pt>
    <dgm:pt modelId="{ABA6D296-226E-4925-BF65-DC2E72067563}" type="pres">
      <dgm:prSet presAssocID="{97D704B2-6114-43DF-97A8-04D1DD76B39E}" presName="arrowAndChildren" presStyleCnt="0"/>
      <dgm:spPr/>
    </dgm:pt>
    <dgm:pt modelId="{1BEF031E-30DC-4F7A-90AF-FB841AFA95CA}" type="pres">
      <dgm:prSet presAssocID="{97D704B2-6114-43DF-97A8-04D1DD76B39E}" presName="parentTextArrow" presStyleLbl="node1" presStyleIdx="3" presStyleCnt="7"/>
      <dgm:spPr/>
      <dgm:t>
        <a:bodyPr/>
        <a:lstStyle/>
        <a:p>
          <a:pPr latinLnBrk="1"/>
          <a:endParaRPr lang="ko-KR" altLang="en-US"/>
        </a:p>
      </dgm:t>
    </dgm:pt>
    <dgm:pt modelId="{A3ACF61F-3034-4336-AC14-F47526772FB5}" type="pres">
      <dgm:prSet presAssocID="{97D704B2-6114-43DF-97A8-04D1DD76B39E}" presName="arrow" presStyleLbl="node1" presStyleIdx="4" presStyleCnt="7"/>
      <dgm:spPr/>
      <dgm:t>
        <a:bodyPr/>
        <a:lstStyle/>
        <a:p>
          <a:pPr latinLnBrk="1"/>
          <a:endParaRPr lang="ko-KR" altLang="en-US"/>
        </a:p>
      </dgm:t>
    </dgm:pt>
    <dgm:pt modelId="{A2BB1B51-70A0-4E64-952E-CBD4B330A0C3}" type="pres">
      <dgm:prSet presAssocID="{97D704B2-6114-43DF-97A8-04D1DD76B39E}" presName="descendantArrow" presStyleCnt="0"/>
      <dgm:spPr/>
    </dgm:pt>
    <dgm:pt modelId="{14439BDE-7026-4EE5-8FE7-7D9D2D702E25}" type="pres">
      <dgm:prSet presAssocID="{DD23B4F2-9D8E-47D5-93CD-26B3E2CF9C9E}" presName="childTextArrow" presStyleLbl="fgAccFollowNode1" presStyleIdx="4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57B9AD-11FC-42BC-AFC9-01E69B761B8D}" type="pres">
      <dgm:prSet presAssocID="{B895176D-B96D-4C48-8FCD-173774670665}" presName="sp" presStyleCnt="0"/>
      <dgm:spPr/>
    </dgm:pt>
    <dgm:pt modelId="{277472ED-871E-4392-BEA9-C1AE51622152}" type="pres">
      <dgm:prSet presAssocID="{AD4E81D9-D417-4D68-8F80-FCFEBAF349B3}" presName="arrowAndChildren" presStyleCnt="0"/>
      <dgm:spPr/>
    </dgm:pt>
    <dgm:pt modelId="{E71E5F15-3626-400B-8D09-A9D76F7A708C}" type="pres">
      <dgm:prSet presAssocID="{AD4E81D9-D417-4D68-8F80-FCFEBAF349B3}" presName="parentTextArrow" presStyleLbl="node1" presStyleIdx="4" presStyleCnt="7"/>
      <dgm:spPr/>
      <dgm:t>
        <a:bodyPr/>
        <a:lstStyle/>
        <a:p>
          <a:pPr latinLnBrk="1"/>
          <a:endParaRPr lang="ko-KR" altLang="en-US"/>
        </a:p>
      </dgm:t>
    </dgm:pt>
    <dgm:pt modelId="{1D36AB57-84F6-4FFB-8769-8A83CD5E6028}" type="pres">
      <dgm:prSet presAssocID="{AD4E81D9-D417-4D68-8F80-FCFEBAF349B3}" presName="arrow" presStyleLbl="node1" presStyleIdx="5" presStyleCnt="7"/>
      <dgm:spPr/>
      <dgm:t>
        <a:bodyPr/>
        <a:lstStyle/>
        <a:p>
          <a:pPr latinLnBrk="1"/>
          <a:endParaRPr lang="ko-KR" altLang="en-US"/>
        </a:p>
      </dgm:t>
    </dgm:pt>
    <dgm:pt modelId="{877606EC-0B94-4FBE-A64D-FEC93976191B}" type="pres">
      <dgm:prSet presAssocID="{AD4E81D9-D417-4D68-8F80-FCFEBAF349B3}" presName="descendantArrow" presStyleCnt="0"/>
      <dgm:spPr/>
    </dgm:pt>
    <dgm:pt modelId="{B3369FCE-706E-4562-9F23-FA347C0B2E96}" type="pres">
      <dgm:prSet presAssocID="{EF0E00BE-10E8-4BE4-AB8B-06234F7179E1}" presName="childTextArrow" presStyleLbl="fgAccFollowNode1" presStyleIdx="5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64BE44-C939-4F32-A3D9-1986D861FAE5}" type="pres">
      <dgm:prSet presAssocID="{79C967EC-024E-4656-A157-E0933C78A9D2}" presName="sp" presStyleCnt="0"/>
      <dgm:spPr/>
    </dgm:pt>
    <dgm:pt modelId="{4235D464-0425-4F9B-84BE-A4504708A988}" type="pres">
      <dgm:prSet presAssocID="{7A37DC88-7AF2-4801-96B4-5C3211A47351}" presName="arrowAndChildren" presStyleCnt="0"/>
      <dgm:spPr/>
    </dgm:pt>
    <dgm:pt modelId="{252AC65C-E6D2-4DDA-B646-4CAAED17F633}" type="pres">
      <dgm:prSet presAssocID="{7A37DC88-7AF2-4801-96B4-5C3211A47351}" presName="parentTextArrow" presStyleLbl="node1" presStyleIdx="5" presStyleCnt="7"/>
      <dgm:spPr/>
      <dgm:t>
        <a:bodyPr/>
        <a:lstStyle/>
        <a:p>
          <a:pPr latinLnBrk="1"/>
          <a:endParaRPr lang="ko-KR" altLang="en-US"/>
        </a:p>
      </dgm:t>
    </dgm:pt>
    <dgm:pt modelId="{62AEF65E-438C-4C8F-8F8C-0BF2F7872F04}" type="pres">
      <dgm:prSet presAssocID="{7A37DC88-7AF2-4801-96B4-5C3211A47351}" presName="arrow" presStyleLbl="node1" presStyleIdx="6" presStyleCnt="7"/>
      <dgm:spPr/>
      <dgm:t>
        <a:bodyPr/>
        <a:lstStyle/>
        <a:p>
          <a:pPr latinLnBrk="1"/>
          <a:endParaRPr lang="ko-KR" altLang="en-US"/>
        </a:p>
      </dgm:t>
    </dgm:pt>
    <dgm:pt modelId="{1478FA90-C9E5-4F9E-84A3-2313DFD2B634}" type="pres">
      <dgm:prSet presAssocID="{7A37DC88-7AF2-4801-96B4-5C3211A47351}" presName="descendantArrow" presStyleCnt="0"/>
      <dgm:spPr/>
    </dgm:pt>
    <dgm:pt modelId="{CD2988E9-A17A-4DC2-9769-3A18B3FA42F9}" type="pres">
      <dgm:prSet presAssocID="{5DC1F4A8-E01B-4A7E-A86A-DF552F9A920A}" presName="childTextArrow" presStyleLbl="fgAccFollowNode1" presStyleIdx="6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C9CEC61-37A2-4341-A2E1-A900CFF4B30D}" type="presOf" srcId="{44AD6EB7-BA52-42B0-85CC-5A3F25506638}" destId="{1AB4CF49-52DB-4E97-A203-F421AD20550E}" srcOrd="0" destOrd="0" presId="urn:microsoft.com/office/officeart/2005/8/layout/process4"/>
    <dgm:cxn modelId="{00DE7E16-ED88-4DF2-B4C0-6B48FBCFD692}" type="presOf" srcId="{DD23B4F2-9D8E-47D5-93CD-26B3E2CF9C9E}" destId="{14439BDE-7026-4EE5-8FE7-7D9D2D702E25}" srcOrd="0" destOrd="0" presId="urn:microsoft.com/office/officeart/2005/8/layout/process4"/>
    <dgm:cxn modelId="{CA7A5B73-F072-4253-9A4B-B68E8AB2B5C0}" srcId="{E95B2F8F-E0CF-4A06-95EA-E46F946A994E}" destId="{7A37DC88-7AF2-4801-96B4-5C3211A47351}" srcOrd="0" destOrd="0" parTransId="{776AE3E0-A85A-4F59-B181-FF3084905072}" sibTransId="{79C967EC-024E-4656-A157-E0933C78A9D2}"/>
    <dgm:cxn modelId="{98275A09-4D65-4BD4-B777-16C2E95B2804}" srcId="{AD4E81D9-D417-4D68-8F80-FCFEBAF349B3}" destId="{EF0E00BE-10E8-4BE4-AB8B-06234F7179E1}" srcOrd="0" destOrd="0" parTransId="{A47DB5A1-C8AC-49EB-AAB7-45BD546AAB7F}" sibTransId="{2AE27B73-415E-401F-A306-E6D3C7263091}"/>
    <dgm:cxn modelId="{8975792E-4BE4-4B63-B6E7-E855B649EBD9}" type="presOf" srcId="{8E4BDA3A-D7BB-4967-BD55-871A2B6D86D1}" destId="{38205AAB-FB32-4404-949C-BE91EA44B81C}" srcOrd="0" destOrd="0" presId="urn:microsoft.com/office/officeart/2005/8/layout/process4"/>
    <dgm:cxn modelId="{3D5AC023-742D-401F-A6E3-9EB4E0AEFEFB}" type="presOf" srcId="{7F978B66-6FAC-4BD2-93A0-59868B42532C}" destId="{4AFDF636-3007-4882-A2B0-47E091FD01F8}" srcOrd="0" destOrd="0" presId="urn:microsoft.com/office/officeart/2005/8/layout/process4"/>
    <dgm:cxn modelId="{B74DDB9E-353D-43C3-89E3-B5ED35064D97}" type="presOf" srcId="{5DC1F4A8-E01B-4A7E-A86A-DF552F9A920A}" destId="{CD2988E9-A17A-4DC2-9769-3A18B3FA42F9}" srcOrd="0" destOrd="0" presId="urn:microsoft.com/office/officeart/2005/8/layout/process4"/>
    <dgm:cxn modelId="{59848223-3412-4B2E-8D06-3EC729560F2F}" type="presOf" srcId="{E95B2F8F-E0CF-4A06-95EA-E46F946A994E}" destId="{20ACAC96-EA5C-40C6-9875-0DC1761BE2F7}" srcOrd="0" destOrd="0" presId="urn:microsoft.com/office/officeart/2005/8/layout/process4"/>
    <dgm:cxn modelId="{17BEAA0A-C90F-4AC3-A1E3-B9161E3919C1}" type="presOf" srcId="{44AD6EB7-BA52-42B0-85CC-5A3F25506638}" destId="{411A508E-CFE2-4E69-8834-AE803DF62969}" srcOrd="1" destOrd="0" presId="urn:microsoft.com/office/officeart/2005/8/layout/process4"/>
    <dgm:cxn modelId="{FCF4E768-4AA2-440A-ABAA-D84E399DA368}" type="presOf" srcId="{C274AC8D-8244-4657-976F-4EA41D28FF40}" destId="{F37F209F-6CE7-43C7-BD7F-911ECF937076}" srcOrd="0" destOrd="0" presId="urn:microsoft.com/office/officeart/2005/8/layout/process4"/>
    <dgm:cxn modelId="{8629812E-989F-4E61-B552-86E1959EBD07}" srcId="{E95B2F8F-E0CF-4A06-95EA-E46F946A994E}" destId="{AD4E81D9-D417-4D68-8F80-FCFEBAF349B3}" srcOrd="1" destOrd="0" parTransId="{3BF332C9-64AB-4F23-8D2E-E1F99C0CE41A}" sibTransId="{B895176D-B96D-4C48-8FCD-173774670665}"/>
    <dgm:cxn modelId="{7A3AF056-D473-4824-8362-E46EF1FEC514}" srcId="{7A37DC88-7AF2-4801-96B4-5C3211A47351}" destId="{5DC1F4A8-E01B-4A7E-A86A-DF552F9A920A}" srcOrd="0" destOrd="0" parTransId="{0F7B88D0-BBCB-4130-B5CB-5ED41B4EB179}" sibTransId="{9A42C5E2-A0D4-459E-B8E0-775EDB3EDCFF}"/>
    <dgm:cxn modelId="{C6DCCF60-E3C8-4D2F-82BF-77E703F2F501}" type="presOf" srcId="{8EA5E378-9065-49A3-9E0A-0B3DE4AC248E}" destId="{59C59078-E7F9-4C6D-9340-984C4D26DC5E}" srcOrd="0" destOrd="0" presId="urn:microsoft.com/office/officeart/2005/8/layout/process4"/>
    <dgm:cxn modelId="{1A4A5919-D83F-4408-8B23-A07A62736224}" type="presOf" srcId="{90434357-EA71-4197-B392-7265AE1A2F3C}" destId="{9F5E0484-EB10-4699-B33A-6B7F0FC1DDCD}" srcOrd="0" destOrd="0" presId="urn:microsoft.com/office/officeart/2005/8/layout/process4"/>
    <dgm:cxn modelId="{8BB98DD0-5254-4664-8D51-4FCD91DF2BA3}" srcId="{E95B2F8F-E0CF-4A06-95EA-E46F946A994E}" destId="{44AD6EB7-BA52-42B0-85CC-5A3F25506638}" srcOrd="4" destOrd="0" parTransId="{BB61A8D3-9015-41F4-890F-14BC0C9DA6DA}" sibTransId="{026C20CB-5CA0-4CFD-A438-EC00AECBF209}"/>
    <dgm:cxn modelId="{B61E3FB6-53E0-4653-8BF4-DF3A0E6BD090}" type="presOf" srcId="{8EA5E378-9065-49A3-9E0A-0B3DE4AC248E}" destId="{66122C30-91E2-4BA2-8705-68A870071FB6}" srcOrd="1" destOrd="0" presId="urn:microsoft.com/office/officeart/2005/8/layout/process4"/>
    <dgm:cxn modelId="{38AF5F36-0D7C-409A-8B44-0456CB880D78}" type="presOf" srcId="{AD4E81D9-D417-4D68-8F80-FCFEBAF349B3}" destId="{1D36AB57-84F6-4FFB-8769-8A83CD5E6028}" srcOrd="1" destOrd="0" presId="urn:microsoft.com/office/officeart/2005/8/layout/process4"/>
    <dgm:cxn modelId="{98916831-A561-4A12-9965-46E240705584}" type="presOf" srcId="{0980B856-68AA-4794-BA62-B5D075657F71}" destId="{9BB7259C-993D-4DF4-AF24-29F9345C8937}" srcOrd="0" destOrd="0" presId="urn:microsoft.com/office/officeart/2005/8/layout/process4"/>
    <dgm:cxn modelId="{AE687C55-D0B2-40D8-9950-D1AAB7DF4A43}" type="presOf" srcId="{7A37DC88-7AF2-4801-96B4-5C3211A47351}" destId="{62AEF65E-438C-4C8F-8F8C-0BF2F7872F04}" srcOrd="1" destOrd="0" presId="urn:microsoft.com/office/officeart/2005/8/layout/process4"/>
    <dgm:cxn modelId="{225AF787-7CD1-486E-BEE6-BEA8F2A94D4B}" type="presOf" srcId="{90434357-EA71-4197-B392-7265AE1A2F3C}" destId="{42665AF9-B149-47B1-BC33-BDD1EBBE2286}" srcOrd="1" destOrd="0" presId="urn:microsoft.com/office/officeart/2005/8/layout/process4"/>
    <dgm:cxn modelId="{4C73E0C4-D61E-4AB4-9CF2-A124FE5B0FDD}" srcId="{E95B2F8F-E0CF-4A06-95EA-E46F946A994E}" destId="{97D704B2-6114-43DF-97A8-04D1DD76B39E}" srcOrd="2" destOrd="0" parTransId="{E34094D7-9796-46BF-BAC1-7C6911E6271A}" sibTransId="{FF52A1DB-E33E-4BD7-B464-677985F8454F}"/>
    <dgm:cxn modelId="{A2C43E2B-EEF0-4732-9B06-5BF2291980E9}" srcId="{97D704B2-6114-43DF-97A8-04D1DD76B39E}" destId="{DD23B4F2-9D8E-47D5-93CD-26B3E2CF9C9E}" srcOrd="0" destOrd="0" parTransId="{F3404A0E-7A7D-4396-A6B4-AC50209DCB17}" sibTransId="{E59E96B3-53DC-4A67-9660-F8140F6B9391}"/>
    <dgm:cxn modelId="{7A93BDE2-6C89-49F4-A42E-496E6AAD6C13}" type="presOf" srcId="{C274AC8D-8244-4657-976F-4EA41D28FF40}" destId="{36224366-B5DA-42E2-B928-5232A3CA6690}" srcOrd="1" destOrd="0" presId="urn:microsoft.com/office/officeart/2005/8/layout/process4"/>
    <dgm:cxn modelId="{57B1B48C-29DF-468E-94D2-8F278846D305}" srcId="{44AD6EB7-BA52-42B0-85CC-5A3F25506638}" destId="{7F978B66-6FAC-4BD2-93A0-59868B42532C}" srcOrd="0" destOrd="0" parTransId="{F8E9EFC3-5F19-42EC-8DF0-AD9B984A72CB}" sibTransId="{315422F9-78B3-42D6-B105-8E4C27DCD426}"/>
    <dgm:cxn modelId="{B4028073-A3CA-4DD2-B579-0640CD630890}" type="presOf" srcId="{AD4E81D9-D417-4D68-8F80-FCFEBAF349B3}" destId="{E71E5F15-3626-400B-8D09-A9D76F7A708C}" srcOrd="0" destOrd="0" presId="urn:microsoft.com/office/officeart/2005/8/layout/process4"/>
    <dgm:cxn modelId="{AE98FDE8-90D2-4A7C-A11E-A147281E832B}" type="presOf" srcId="{97D704B2-6114-43DF-97A8-04D1DD76B39E}" destId="{1BEF031E-30DC-4F7A-90AF-FB841AFA95CA}" srcOrd="0" destOrd="0" presId="urn:microsoft.com/office/officeart/2005/8/layout/process4"/>
    <dgm:cxn modelId="{9BD6D594-A5BC-4EEA-B15A-F24B87E0F16C}" srcId="{C274AC8D-8244-4657-976F-4EA41D28FF40}" destId="{8E4BDA3A-D7BB-4967-BD55-871A2B6D86D1}" srcOrd="0" destOrd="0" parTransId="{E7F4B06E-8CAE-473D-BCF9-0666616C4702}" sibTransId="{E3AC999A-13CC-450F-BAA5-5C622168D214}"/>
    <dgm:cxn modelId="{83985850-E8F5-4AD1-986F-49793D3A5641}" srcId="{E95B2F8F-E0CF-4A06-95EA-E46F946A994E}" destId="{C274AC8D-8244-4657-976F-4EA41D28FF40}" srcOrd="3" destOrd="0" parTransId="{D1B432AD-6613-48E6-8BA4-AA5673622DBC}" sibTransId="{8DB01417-12A7-4D87-9F83-10A0A2C46A41}"/>
    <dgm:cxn modelId="{5A210579-0CED-4F2E-8EEB-F29541A1016F}" type="presOf" srcId="{EF0E00BE-10E8-4BE4-AB8B-06234F7179E1}" destId="{B3369FCE-706E-4562-9F23-FA347C0B2E96}" srcOrd="0" destOrd="0" presId="urn:microsoft.com/office/officeart/2005/8/layout/process4"/>
    <dgm:cxn modelId="{F4CD745E-77E4-4902-B0D0-701879AF6707}" srcId="{90434357-EA71-4197-B392-7265AE1A2F3C}" destId="{FF7E2BC9-865E-4F57-A9FA-599430E9F62A}" srcOrd="0" destOrd="0" parTransId="{84E901BB-49DF-41DA-8D73-47E73C0C43DF}" sibTransId="{731A0C35-5F4E-42CD-A325-9B928B1083EE}"/>
    <dgm:cxn modelId="{1E2F1FDB-713C-4CEB-9BD0-4CE32071DCC8}" type="presOf" srcId="{97D704B2-6114-43DF-97A8-04D1DD76B39E}" destId="{A3ACF61F-3034-4336-AC14-F47526772FB5}" srcOrd="1" destOrd="0" presId="urn:microsoft.com/office/officeart/2005/8/layout/process4"/>
    <dgm:cxn modelId="{38748C97-A79B-42DE-A9D2-93F2F0E71459}" srcId="{E95B2F8F-E0CF-4A06-95EA-E46F946A994E}" destId="{90434357-EA71-4197-B392-7265AE1A2F3C}" srcOrd="6" destOrd="0" parTransId="{85775A29-23FD-416A-B7DB-ECC9F1BAE81D}" sibTransId="{7D35EF02-FB37-4196-830F-7F483D7EA977}"/>
    <dgm:cxn modelId="{B57A61A3-98EC-430D-A5E9-A398FD851459}" type="presOf" srcId="{7A37DC88-7AF2-4801-96B4-5C3211A47351}" destId="{252AC65C-E6D2-4DDA-B646-4CAAED17F633}" srcOrd="0" destOrd="0" presId="urn:microsoft.com/office/officeart/2005/8/layout/process4"/>
    <dgm:cxn modelId="{A37A0907-DE46-47AA-AAA5-C88736E5A723}" srcId="{E95B2F8F-E0CF-4A06-95EA-E46F946A994E}" destId="{8EA5E378-9065-49A3-9E0A-0B3DE4AC248E}" srcOrd="5" destOrd="0" parTransId="{CEABB10A-0970-4F0F-BA0C-D0316D4F3796}" sibTransId="{F482E108-1329-44C1-9237-E010A8CA425F}"/>
    <dgm:cxn modelId="{EAF69CD7-E940-45BA-A0E1-AF38638A8425}" srcId="{8EA5E378-9065-49A3-9E0A-0B3DE4AC248E}" destId="{0980B856-68AA-4794-BA62-B5D075657F71}" srcOrd="0" destOrd="0" parTransId="{5166ABB7-D32B-4948-87CA-76188B6B662F}" sibTransId="{717BBD88-DB90-44B4-B398-354A9B421F21}"/>
    <dgm:cxn modelId="{39DE6B93-E4AC-4CA8-A579-3F6D5A37D7AB}" type="presOf" srcId="{FF7E2BC9-865E-4F57-A9FA-599430E9F62A}" destId="{52C4CCBD-09A7-43ED-86D5-9EA3DC9709E9}" srcOrd="0" destOrd="0" presId="urn:microsoft.com/office/officeart/2005/8/layout/process4"/>
    <dgm:cxn modelId="{F83B5AF8-0082-4D10-8298-CA4C02624D42}" type="presParOf" srcId="{20ACAC96-EA5C-40C6-9875-0DC1761BE2F7}" destId="{620BC65A-CCA9-4381-BE88-29C36D73ADD9}" srcOrd="0" destOrd="0" presId="urn:microsoft.com/office/officeart/2005/8/layout/process4"/>
    <dgm:cxn modelId="{4CD7358F-7681-45EC-90C2-2F19C36E3EAF}" type="presParOf" srcId="{620BC65A-CCA9-4381-BE88-29C36D73ADD9}" destId="{9F5E0484-EB10-4699-B33A-6B7F0FC1DDCD}" srcOrd="0" destOrd="0" presId="urn:microsoft.com/office/officeart/2005/8/layout/process4"/>
    <dgm:cxn modelId="{D306BE65-8CD2-42FD-8E24-64857AE1883E}" type="presParOf" srcId="{620BC65A-CCA9-4381-BE88-29C36D73ADD9}" destId="{42665AF9-B149-47B1-BC33-BDD1EBBE2286}" srcOrd="1" destOrd="0" presId="urn:microsoft.com/office/officeart/2005/8/layout/process4"/>
    <dgm:cxn modelId="{3FDD8734-5BC3-44D8-93F2-EE7879C755CB}" type="presParOf" srcId="{620BC65A-CCA9-4381-BE88-29C36D73ADD9}" destId="{E08CF6B6-195C-44F0-ABA2-A6A4C5F83DD9}" srcOrd="2" destOrd="0" presId="urn:microsoft.com/office/officeart/2005/8/layout/process4"/>
    <dgm:cxn modelId="{32C9F2A2-EB7A-4302-9D28-56ABDA017414}" type="presParOf" srcId="{E08CF6B6-195C-44F0-ABA2-A6A4C5F83DD9}" destId="{52C4CCBD-09A7-43ED-86D5-9EA3DC9709E9}" srcOrd="0" destOrd="0" presId="urn:microsoft.com/office/officeart/2005/8/layout/process4"/>
    <dgm:cxn modelId="{8A14CED5-D812-4EC1-9C99-8F71AE7BC8F4}" type="presParOf" srcId="{20ACAC96-EA5C-40C6-9875-0DC1761BE2F7}" destId="{D7659E3D-9A00-47C1-B637-99C857CE6758}" srcOrd="1" destOrd="0" presId="urn:microsoft.com/office/officeart/2005/8/layout/process4"/>
    <dgm:cxn modelId="{26874C76-130B-4F06-820A-4E76CC3BBBCF}" type="presParOf" srcId="{20ACAC96-EA5C-40C6-9875-0DC1761BE2F7}" destId="{F91ACD5B-FE74-48D5-8204-44595288328E}" srcOrd="2" destOrd="0" presId="urn:microsoft.com/office/officeart/2005/8/layout/process4"/>
    <dgm:cxn modelId="{3504BEE8-0289-4253-B3C1-6561E0AA1AA0}" type="presParOf" srcId="{F91ACD5B-FE74-48D5-8204-44595288328E}" destId="{59C59078-E7F9-4C6D-9340-984C4D26DC5E}" srcOrd="0" destOrd="0" presId="urn:microsoft.com/office/officeart/2005/8/layout/process4"/>
    <dgm:cxn modelId="{B57F1FAB-9051-4BD2-B9C9-7699F00C7DEE}" type="presParOf" srcId="{F91ACD5B-FE74-48D5-8204-44595288328E}" destId="{66122C30-91E2-4BA2-8705-68A870071FB6}" srcOrd="1" destOrd="0" presId="urn:microsoft.com/office/officeart/2005/8/layout/process4"/>
    <dgm:cxn modelId="{C12E3E0F-55A7-493A-B5B3-99ECAFDC6020}" type="presParOf" srcId="{F91ACD5B-FE74-48D5-8204-44595288328E}" destId="{8F8C0C42-405B-4E8F-AC86-80A56AA1199F}" srcOrd="2" destOrd="0" presId="urn:microsoft.com/office/officeart/2005/8/layout/process4"/>
    <dgm:cxn modelId="{D4EBDCBA-94E4-499E-9605-52820ED41066}" type="presParOf" srcId="{8F8C0C42-405B-4E8F-AC86-80A56AA1199F}" destId="{9BB7259C-993D-4DF4-AF24-29F9345C8937}" srcOrd="0" destOrd="0" presId="urn:microsoft.com/office/officeart/2005/8/layout/process4"/>
    <dgm:cxn modelId="{49CD6B58-887D-44C4-855A-B537DAC6AB20}" type="presParOf" srcId="{20ACAC96-EA5C-40C6-9875-0DC1761BE2F7}" destId="{C17FC816-24AA-4FE5-AC54-309F2F93B474}" srcOrd="3" destOrd="0" presId="urn:microsoft.com/office/officeart/2005/8/layout/process4"/>
    <dgm:cxn modelId="{04C807B8-6E69-4CAC-A6E6-CA521CF9DC4E}" type="presParOf" srcId="{20ACAC96-EA5C-40C6-9875-0DC1761BE2F7}" destId="{8CFBD79B-701C-45B1-8E89-A2E5D487C6F5}" srcOrd="4" destOrd="0" presId="urn:microsoft.com/office/officeart/2005/8/layout/process4"/>
    <dgm:cxn modelId="{3478CE41-2A49-4D95-AFA6-20307000E79D}" type="presParOf" srcId="{8CFBD79B-701C-45B1-8E89-A2E5D487C6F5}" destId="{1AB4CF49-52DB-4E97-A203-F421AD20550E}" srcOrd="0" destOrd="0" presId="urn:microsoft.com/office/officeart/2005/8/layout/process4"/>
    <dgm:cxn modelId="{004B1F7B-5FFC-4AAD-B085-B3E80B533EDF}" type="presParOf" srcId="{8CFBD79B-701C-45B1-8E89-A2E5D487C6F5}" destId="{411A508E-CFE2-4E69-8834-AE803DF62969}" srcOrd="1" destOrd="0" presId="urn:microsoft.com/office/officeart/2005/8/layout/process4"/>
    <dgm:cxn modelId="{9F704A67-ED65-4ABA-968F-B4EF12081F17}" type="presParOf" srcId="{8CFBD79B-701C-45B1-8E89-A2E5D487C6F5}" destId="{C4E5B01A-72DC-4E3E-BB78-77D33867A504}" srcOrd="2" destOrd="0" presId="urn:microsoft.com/office/officeart/2005/8/layout/process4"/>
    <dgm:cxn modelId="{5050D522-77E8-4192-AD62-6C1206E72297}" type="presParOf" srcId="{C4E5B01A-72DC-4E3E-BB78-77D33867A504}" destId="{4AFDF636-3007-4882-A2B0-47E091FD01F8}" srcOrd="0" destOrd="0" presId="urn:microsoft.com/office/officeart/2005/8/layout/process4"/>
    <dgm:cxn modelId="{B44A6164-58A4-4EA5-A51B-B64662EAF61A}" type="presParOf" srcId="{20ACAC96-EA5C-40C6-9875-0DC1761BE2F7}" destId="{B5EB0A77-1164-483D-A200-3773F60FF667}" srcOrd="5" destOrd="0" presId="urn:microsoft.com/office/officeart/2005/8/layout/process4"/>
    <dgm:cxn modelId="{2D6405A6-232A-4973-BB05-20304037E57C}" type="presParOf" srcId="{20ACAC96-EA5C-40C6-9875-0DC1761BE2F7}" destId="{330F031E-23E9-4363-9056-371CD89D2ECB}" srcOrd="6" destOrd="0" presId="urn:microsoft.com/office/officeart/2005/8/layout/process4"/>
    <dgm:cxn modelId="{E50F8BB2-15A0-464F-B431-CBBD21491701}" type="presParOf" srcId="{330F031E-23E9-4363-9056-371CD89D2ECB}" destId="{F37F209F-6CE7-43C7-BD7F-911ECF937076}" srcOrd="0" destOrd="0" presId="urn:microsoft.com/office/officeart/2005/8/layout/process4"/>
    <dgm:cxn modelId="{1F5129C8-0D11-442E-B28C-AB8EBFCAA732}" type="presParOf" srcId="{330F031E-23E9-4363-9056-371CD89D2ECB}" destId="{36224366-B5DA-42E2-B928-5232A3CA6690}" srcOrd="1" destOrd="0" presId="urn:microsoft.com/office/officeart/2005/8/layout/process4"/>
    <dgm:cxn modelId="{7E145F18-DAC7-4C66-BE79-7DFD5E589FE5}" type="presParOf" srcId="{330F031E-23E9-4363-9056-371CD89D2ECB}" destId="{316131A6-8F7A-4F0C-929A-697D0E288516}" srcOrd="2" destOrd="0" presId="urn:microsoft.com/office/officeart/2005/8/layout/process4"/>
    <dgm:cxn modelId="{0004E63C-7222-4920-A84C-9BB51B66DCC7}" type="presParOf" srcId="{316131A6-8F7A-4F0C-929A-697D0E288516}" destId="{38205AAB-FB32-4404-949C-BE91EA44B81C}" srcOrd="0" destOrd="0" presId="urn:microsoft.com/office/officeart/2005/8/layout/process4"/>
    <dgm:cxn modelId="{75265B5F-DD8C-4291-B3C1-AC8DE689C4ED}" type="presParOf" srcId="{20ACAC96-EA5C-40C6-9875-0DC1761BE2F7}" destId="{781365E0-A5A4-4B45-BF93-E9A0D6DE14C5}" srcOrd="7" destOrd="0" presId="urn:microsoft.com/office/officeart/2005/8/layout/process4"/>
    <dgm:cxn modelId="{078594DB-6EEE-4A45-9E34-E5BBD5267C71}" type="presParOf" srcId="{20ACAC96-EA5C-40C6-9875-0DC1761BE2F7}" destId="{ABA6D296-226E-4925-BF65-DC2E72067563}" srcOrd="8" destOrd="0" presId="urn:microsoft.com/office/officeart/2005/8/layout/process4"/>
    <dgm:cxn modelId="{563AAF38-73A8-4EE7-8BF7-7BC87484BAAC}" type="presParOf" srcId="{ABA6D296-226E-4925-BF65-DC2E72067563}" destId="{1BEF031E-30DC-4F7A-90AF-FB841AFA95CA}" srcOrd="0" destOrd="0" presId="urn:microsoft.com/office/officeart/2005/8/layout/process4"/>
    <dgm:cxn modelId="{C972804B-985D-41E8-9A9F-E3D0D7216CE7}" type="presParOf" srcId="{ABA6D296-226E-4925-BF65-DC2E72067563}" destId="{A3ACF61F-3034-4336-AC14-F47526772FB5}" srcOrd="1" destOrd="0" presId="urn:microsoft.com/office/officeart/2005/8/layout/process4"/>
    <dgm:cxn modelId="{83222079-EA05-4E1B-9B34-B61B9540D531}" type="presParOf" srcId="{ABA6D296-226E-4925-BF65-DC2E72067563}" destId="{A2BB1B51-70A0-4E64-952E-CBD4B330A0C3}" srcOrd="2" destOrd="0" presId="urn:microsoft.com/office/officeart/2005/8/layout/process4"/>
    <dgm:cxn modelId="{196ACC40-7B1E-4FB4-AED9-B439D779DA5C}" type="presParOf" srcId="{A2BB1B51-70A0-4E64-952E-CBD4B330A0C3}" destId="{14439BDE-7026-4EE5-8FE7-7D9D2D702E25}" srcOrd="0" destOrd="0" presId="urn:microsoft.com/office/officeart/2005/8/layout/process4"/>
    <dgm:cxn modelId="{98E33EE4-4D68-4FF7-9597-1F96F252A13B}" type="presParOf" srcId="{20ACAC96-EA5C-40C6-9875-0DC1761BE2F7}" destId="{7D57B9AD-11FC-42BC-AFC9-01E69B761B8D}" srcOrd="9" destOrd="0" presId="urn:microsoft.com/office/officeart/2005/8/layout/process4"/>
    <dgm:cxn modelId="{B2BDCB41-3C37-49A8-A7FB-8862E5F7836F}" type="presParOf" srcId="{20ACAC96-EA5C-40C6-9875-0DC1761BE2F7}" destId="{277472ED-871E-4392-BEA9-C1AE51622152}" srcOrd="10" destOrd="0" presId="urn:microsoft.com/office/officeart/2005/8/layout/process4"/>
    <dgm:cxn modelId="{6524BBEF-B8FF-4E7D-BD46-9633D9C3B65D}" type="presParOf" srcId="{277472ED-871E-4392-BEA9-C1AE51622152}" destId="{E71E5F15-3626-400B-8D09-A9D76F7A708C}" srcOrd="0" destOrd="0" presId="urn:microsoft.com/office/officeart/2005/8/layout/process4"/>
    <dgm:cxn modelId="{776019E9-0CA3-49ED-BA8E-72507BC9337C}" type="presParOf" srcId="{277472ED-871E-4392-BEA9-C1AE51622152}" destId="{1D36AB57-84F6-4FFB-8769-8A83CD5E6028}" srcOrd="1" destOrd="0" presId="urn:microsoft.com/office/officeart/2005/8/layout/process4"/>
    <dgm:cxn modelId="{3A296EDC-BBFB-4446-BFC9-68BE472E6A22}" type="presParOf" srcId="{277472ED-871E-4392-BEA9-C1AE51622152}" destId="{877606EC-0B94-4FBE-A64D-FEC93976191B}" srcOrd="2" destOrd="0" presId="urn:microsoft.com/office/officeart/2005/8/layout/process4"/>
    <dgm:cxn modelId="{FE2B00F8-3F4D-4BC0-9134-4658DC0FFAA4}" type="presParOf" srcId="{877606EC-0B94-4FBE-A64D-FEC93976191B}" destId="{B3369FCE-706E-4562-9F23-FA347C0B2E96}" srcOrd="0" destOrd="0" presId="urn:microsoft.com/office/officeart/2005/8/layout/process4"/>
    <dgm:cxn modelId="{09F5D69E-B6D0-47F2-A055-604154846B0C}" type="presParOf" srcId="{20ACAC96-EA5C-40C6-9875-0DC1761BE2F7}" destId="{5464BE44-C939-4F32-A3D9-1986D861FAE5}" srcOrd="11" destOrd="0" presId="urn:microsoft.com/office/officeart/2005/8/layout/process4"/>
    <dgm:cxn modelId="{603ADAE7-1E24-4F45-9712-BC1243C32071}" type="presParOf" srcId="{20ACAC96-EA5C-40C6-9875-0DC1761BE2F7}" destId="{4235D464-0425-4F9B-84BE-A4504708A988}" srcOrd="12" destOrd="0" presId="urn:microsoft.com/office/officeart/2005/8/layout/process4"/>
    <dgm:cxn modelId="{F36B5794-DBB4-475D-8D3C-A8E77D934CA8}" type="presParOf" srcId="{4235D464-0425-4F9B-84BE-A4504708A988}" destId="{252AC65C-E6D2-4DDA-B646-4CAAED17F633}" srcOrd="0" destOrd="0" presId="urn:microsoft.com/office/officeart/2005/8/layout/process4"/>
    <dgm:cxn modelId="{2ACD7DA5-C601-4E29-83E3-C17178C3C06E}" type="presParOf" srcId="{4235D464-0425-4F9B-84BE-A4504708A988}" destId="{62AEF65E-438C-4C8F-8F8C-0BF2F7872F04}" srcOrd="1" destOrd="0" presId="urn:microsoft.com/office/officeart/2005/8/layout/process4"/>
    <dgm:cxn modelId="{D24A30FF-CB2D-4857-96F4-B762AB3A65FC}" type="presParOf" srcId="{4235D464-0425-4F9B-84BE-A4504708A988}" destId="{1478FA90-C9E5-4F9E-84A3-2313DFD2B634}" srcOrd="2" destOrd="0" presId="urn:microsoft.com/office/officeart/2005/8/layout/process4"/>
    <dgm:cxn modelId="{F484AD4F-7996-4947-BACC-72BEC77E0676}" type="presParOf" srcId="{1478FA90-C9E5-4F9E-84A3-2313DFD2B634}" destId="{CD2988E9-A17A-4DC2-9769-3A18B3FA42F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A7B678-9B4A-4EB4-B64C-8AA8BDE99D98}" type="doc">
      <dgm:prSet loTypeId="urn:microsoft.com/office/officeart/2005/8/layout/pyramid1" loCatId="pyramid" qsTypeId="urn:microsoft.com/office/officeart/2005/8/quickstyle/3d7" qsCatId="3D" csTypeId="urn:microsoft.com/office/officeart/2005/8/colors/accent1_2" csCatId="accent1" phldr="1"/>
      <dgm:spPr/>
    </dgm:pt>
    <dgm:pt modelId="{1D4B8105-35B9-499E-ADFF-20B15D1EEB1A}">
      <dgm:prSet phldrT="[텍스트]"/>
      <dgm:spPr/>
      <dgm:t>
        <a:bodyPr/>
        <a:lstStyle/>
        <a:p>
          <a:pPr latinLnBrk="1"/>
          <a:r>
            <a:rPr lang="en-US" altLang="ko-KR" dirty="0" smtClean="0"/>
            <a:t>application</a:t>
          </a:r>
          <a:endParaRPr lang="ko-KR" altLang="en-US" dirty="0"/>
        </a:p>
      </dgm:t>
    </dgm:pt>
    <dgm:pt modelId="{122746F3-5FAF-4A21-B152-9866DD369E00}" type="parTrans" cxnId="{5B45DC4F-926F-48D6-BAA5-C856EB35FB9A}">
      <dgm:prSet/>
      <dgm:spPr/>
      <dgm:t>
        <a:bodyPr/>
        <a:lstStyle/>
        <a:p>
          <a:pPr latinLnBrk="1"/>
          <a:endParaRPr lang="ko-KR" altLang="en-US"/>
        </a:p>
      </dgm:t>
    </dgm:pt>
    <dgm:pt modelId="{4B89D7CA-B000-465C-9B9B-DED7B8CA1FF9}" type="sibTrans" cxnId="{5B45DC4F-926F-48D6-BAA5-C856EB35FB9A}">
      <dgm:prSet/>
      <dgm:spPr/>
      <dgm:t>
        <a:bodyPr/>
        <a:lstStyle/>
        <a:p>
          <a:pPr latinLnBrk="1"/>
          <a:endParaRPr lang="ko-KR" altLang="en-US"/>
        </a:p>
      </dgm:t>
    </dgm:pt>
    <dgm:pt modelId="{BDC50DAD-316E-4C1E-89DA-B17D0C958E46}">
      <dgm:prSet phldrT="[텍스트]"/>
      <dgm:spPr/>
      <dgm:t>
        <a:bodyPr/>
        <a:lstStyle/>
        <a:p>
          <a:pPr latinLnBrk="1"/>
          <a:r>
            <a:rPr lang="en-US" altLang="ko-KR" dirty="0" smtClean="0"/>
            <a:t>Presentation</a:t>
          </a:r>
          <a:endParaRPr lang="ko-KR" altLang="en-US" dirty="0"/>
        </a:p>
      </dgm:t>
    </dgm:pt>
    <dgm:pt modelId="{7E927692-1547-4F48-8466-0A5CAA1F8F3A}" type="parTrans" cxnId="{6CD67DA0-5900-44C3-B107-0FEEAD7B8E9C}">
      <dgm:prSet/>
      <dgm:spPr/>
      <dgm:t>
        <a:bodyPr/>
        <a:lstStyle/>
        <a:p>
          <a:pPr latinLnBrk="1"/>
          <a:endParaRPr lang="ko-KR" altLang="en-US"/>
        </a:p>
      </dgm:t>
    </dgm:pt>
    <dgm:pt modelId="{F1C4C67D-BEC0-4562-9C24-964608A70667}" type="sibTrans" cxnId="{6CD67DA0-5900-44C3-B107-0FEEAD7B8E9C}">
      <dgm:prSet/>
      <dgm:spPr/>
      <dgm:t>
        <a:bodyPr/>
        <a:lstStyle/>
        <a:p>
          <a:pPr latinLnBrk="1"/>
          <a:endParaRPr lang="ko-KR" altLang="en-US"/>
        </a:p>
      </dgm:t>
    </dgm:pt>
    <dgm:pt modelId="{F86FC88F-0EE7-456C-AA9E-759E4350D3FF}">
      <dgm:prSet phldrT="[텍스트]"/>
      <dgm:spPr/>
      <dgm:t>
        <a:bodyPr/>
        <a:lstStyle/>
        <a:p>
          <a:pPr latinLnBrk="1"/>
          <a:r>
            <a:rPr lang="en-US" altLang="ko-KR" dirty="0" smtClean="0"/>
            <a:t>Session</a:t>
          </a:r>
          <a:endParaRPr lang="ko-KR" altLang="en-US" dirty="0"/>
        </a:p>
      </dgm:t>
    </dgm:pt>
    <dgm:pt modelId="{6B4CC998-128F-4EA9-A164-6BF35D5DC618}" type="parTrans" cxnId="{F55574D7-18C4-4476-80D2-D2AF6474AF0E}">
      <dgm:prSet/>
      <dgm:spPr/>
      <dgm:t>
        <a:bodyPr/>
        <a:lstStyle/>
        <a:p>
          <a:pPr latinLnBrk="1"/>
          <a:endParaRPr lang="ko-KR" altLang="en-US"/>
        </a:p>
      </dgm:t>
    </dgm:pt>
    <dgm:pt modelId="{72D3F204-0D13-4AA4-AAB4-F244014D42F2}" type="sibTrans" cxnId="{F55574D7-18C4-4476-80D2-D2AF6474AF0E}">
      <dgm:prSet/>
      <dgm:spPr/>
      <dgm:t>
        <a:bodyPr/>
        <a:lstStyle/>
        <a:p>
          <a:pPr latinLnBrk="1"/>
          <a:endParaRPr lang="ko-KR" altLang="en-US"/>
        </a:p>
      </dgm:t>
    </dgm:pt>
    <dgm:pt modelId="{84D832D3-2B85-45B7-B0BE-2AB42E1FEA31}">
      <dgm:prSet phldrT="[텍스트]"/>
      <dgm:spPr/>
      <dgm:t>
        <a:bodyPr/>
        <a:lstStyle/>
        <a:p>
          <a:pPr latinLnBrk="1"/>
          <a:r>
            <a:rPr lang="en-US" altLang="ko-KR" dirty="0" smtClean="0"/>
            <a:t>Transport</a:t>
          </a:r>
          <a:endParaRPr lang="ko-KR" altLang="en-US" dirty="0"/>
        </a:p>
      </dgm:t>
    </dgm:pt>
    <dgm:pt modelId="{CC48BF55-DDCF-49E7-8160-44A698B1C0E7}" type="parTrans" cxnId="{4B54A1DA-CF36-461B-A847-887A198EA07B}">
      <dgm:prSet/>
      <dgm:spPr/>
      <dgm:t>
        <a:bodyPr/>
        <a:lstStyle/>
        <a:p>
          <a:pPr latinLnBrk="1"/>
          <a:endParaRPr lang="ko-KR" altLang="en-US"/>
        </a:p>
      </dgm:t>
    </dgm:pt>
    <dgm:pt modelId="{D0092EED-B1C4-432E-889E-9F75859231E9}" type="sibTrans" cxnId="{4B54A1DA-CF36-461B-A847-887A198EA07B}">
      <dgm:prSet/>
      <dgm:spPr/>
      <dgm:t>
        <a:bodyPr/>
        <a:lstStyle/>
        <a:p>
          <a:pPr latinLnBrk="1"/>
          <a:endParaRPr lang="ko-KR" altLang="en-US"/>
        </a:p>
      </dgm:t>
    </dgm:pt>
    <dgm:pt modelId="{4D47C11B-9D44-4B1D-812B-DFB0F35C2979}">
      <dgm:prSet phldrT="[텍스트]"/>
      <dgm:spPr/>
      <dgm:t>
        <a:bodyPr/>
        <a:lstStyle/>
        <a:p>
          <a:pPr latinLnBrk="1"/>
          <a:r>
            <a:rPr lang="en-US" altLang="ko-KR" dirty="0" smtClean="0"/>
            <a:t>Network</a:t>
          </a:r>
          <a:endParaRPr lang="ko-KR" altLang="en-US" dirty="0"/>
        </a:p>
      </dgm:t>
    </dgm:pt>
    <dgm:pt modelId="{B1C4290D-A290-4666-8A57-406E59383118}" type="parTrans" cxnId="{7A0602AF-CDB9-4087-A132-4B08EE02DDB8}">
      <dgm:prSet/>
      <dgm:spPr/>
      <dgm:t>
        <a:bodyPr/>
        <a:lstStyle/>
        <a:p>
          <a:pPr latinLnBrk="1"/>
          <a:endParaRPr lang="ko-KR" altLang="en-US"/>
        </a:p>
      </dgm:t>
    </dgm:pt>
    <dgm:pt modelId="{290A3F27-DD53-4C4E-84B9-A414C54A3538}" type="sibTrans" cxnId="{7A0602AF-CDB9-4087-A132-4B08EE02DDB8}">
      <dgm:prSet/>
      <dgm:spPr/>
      <dgm:t>
        <a:bodyPr/>
        <a:lstStyle/>
        <a:p>
          <a:pPr latinLnBrk="1"/>
          <a:endParaRPr lang="ko-KR" altLang="en-US"/>
        </a:p>
      </dgm:t>
    </dgm:pt>
    <dgm:pt modelId="{2A05D77F-51F2-43BD-9DED-445D572C85A3}">
      <dgm:prSet phldrT="[텍스트]"/>
      <dgm:spPr/>
      <dgm:t>
        <a:bodyPr/>
        <a:lstStyle/>
        <a:p>
          <a:pPr latinLnBrk="1"/>
          <a:r>
            <a:rPr lang="en-US" altLang="ko-KR" dirty="0" err="1" smtClean="0"/>
            <a:t>Datalink</a:t>
          </a:r>
          <a:endParaRPr lang="ko-KR" altLang="en-US" dirty="0"/>
        </a:p>
      </dgm:t>
    </dgm:pt>
    <dgm:pt modelId="{B8476D29-2342-4D98-B71E-A3283B0635C7}" type="parTrans" cxnId="{1061CD70-576A-4EA6-A157-B464A62D7A28}">
      <dgm:prSet/>
      <dgm:spPr/>
      <dgm:t>
        <a:bodyPr/>
        <a:lstStyle/>
        <a:p>
          <a:pPr latinLnBrk="1"/>
          <a:endParaRPr lang="ko-KR" altLang="en-US"/>
        </a:p>
      </dgm:t>
    </dgm:pt>
    <dgm:pt modelId="{B44E6D16-9FED-4C8A-9441-D6ABFC87F1E9}" type="sibTrans" cxnId="{1061CD70-576A-4EA6-A157-B464A62D7A28}">
      <dgm:prSet/>
      <dgm:spPr/>
      <dgm:t>
        <a:bodyPr/>
        <a:lstStyle/>
        <a:p>
          <a:pPr latinLnBrk="1"/>
          <a:endParaRPr lang="ko-KR" altLang="en-US"/>
        </a:p>
      </dgm:t>
    </dgm:pt>
    <dgm:pt modelId="{14BDA505-5AB8-4122-A58B-E0C029747838}">
      <dgm:prSet phldrT="[텍스트]"/>
      <dgm:spPr/>
      <dgm:t>
        <a:bodyPr/>
        <a:lstStyle/>
        <a:p>
          <a:pPr latinLnBrk="1"/>
          <a:r>
            <a:rPr lang="en-US" altLang="ko-KR" dirty="0" smtClean="0"/>
            <a:t>Physical</a:t>
          </a:r>
          <a:endParaRPr lang="ko-KR" altLang="en-US" dirty="0"/>
        </a:p>
      </dgm:t>
    </dgm:pt>
    <dgm:pt modelId="{D3C967AD-BBF4-46FD-954E-5C964AE0465B}" type="parTrans" cxnId="{E8B64915-F86E-4399-B875-FBBF90AA63A0}">
      <dgm:prSet/>
      <dgm:spPr/>
      <dgm:t>
        <a:bodyPr/>
        <a:lstStyle/>
        <a:p>
          <a:pPr latinLnBrk="1"/>
          <a:endParaRPr lang="ko-KR" altLang="en-US"/>
        </a:p>
      </dgm:t>
    </dgm:pt>
    <dgm:pt modelId="{8F7739EA-7266-42DE-A3F4-D515EE50412B}" type="sibTrans" cxnId="{E8B64915-F86E-4399-B875-FBBF90AA63A0}">
      <dgm:prSet/>
      <dgm:spPr/>
      <dgm:t>
        <a:bodyPr/>
        <a:lstStyle/>
        <a:p>
          <a:pPr latinLnBrk="1"/>
          <a:endParaRPr lang="ko-KR" altLang="en-US"/>
        </a:p>
      </dgm:t>
    </dgm:pt>
    <dgm:pt modelId="{1EAA131E-2A62-41BB-9E6F-8001C1835784}" type="pres">
      <dgm:prSet presAssocID="{DAA7B678-9B4A-4EB4-B64C-8AA8BDE99D98}" presName="Name0" presStyleCnt="0">
        <dgm:presLayoutVars>
          <dgm:dir/>
          <dgm:animLvl val="lvl"/>
          <dgm:resizeHandles val="exact"/>
        </dgm:presLayoutVars>
      </dgm:prSet>
      <dgm:spPr/>
    </dgm:pt>
    <dgm:pt modelId="{A31E744E-B714-4EF8-828C-F499052639AF}" type="pres">
      <dgm:prSet presAssocID="{1D4B8105-35B9-499E-ADFF-20B15D1EEB1A}" presName="Name8" presStyleCnt="0"/>
      <dgm:spPr/>
    </dgm:pt>
    <dgm:pt modelId="{59F94994-73F7-4710-9C0B-2CF25780D4DC}" type="pres">
      <dgm:prSet presAssocID="{1D4B8105-35B9-499E-ADFF-20B15D1EEB1A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9C0646-CCF8-4D11-A50E-066A92ECECC4}" type="pres">
      <dgm:prSet presAssocID="{1D4B8105-35B9-499E-ADFF-20B15D1EEB1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15B29E-7877-4922-9188-44D09E03C8F1}" type="pres">
      <dgm:prSet presAssocID="{BDC50DAD-316E-4C1E-89DA-B17D0C958E46}" presName="Name8" presStyleCnt="0"/>
      <dgm:spPr/>
    </dgm:pt>
    <dgm:pt modelId="{E4B0D86D-8C9F-4312-BEED-0BC300D3A7E7}" type="pres">
      <dgm:prSet presAssocID="{BDC50DAD-316E-4C1E-89DA-B17D0C958E46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F25FDEB-0726-4EFC-8FAF-536B69AC9089}" type="pres">
      <dgm:prSet presAssocID="{BDC50DAD-316E-4C1E-89DA-B17D0C958E4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358CC1B-73BC-4E6C-8477-D5BBA9D60A50}" type="pres">
      <dgm:prSet presAssocID="{F86FC88F-0EE7-456C-AA9E-759E4350D3FF}" presName="Name8" presStyleCnt="0"/>
      <dgm:spPr/>
    </dgm:pt>
    <dgm:pt modelId="{692F6223-536E-4BB6-A318-D47645C9A69D}" type="pres">
      <dgm:prSet presAssocID="{F86FC88F-0EE7-456C-AA9E-759E4350D3FF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DC0C7A4-AA74-4C18-B492-C400BDCEB0D9}" type="pres">
      <dgm:prSet presAssocID="{F86FC88F-0EE7-456C-AA9E-759E4350D3F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5325756-16FA-4857-A8A7-9711F36D7B9D}" type="pres">
      <dgm:prSet presAssocID="{84D832D3-2B85-45B7-B0BE-2AB42E1FEA31}" presName="Name8" presStyleCnt="0"/>
      <dgm:spPr/>
    </dgm:pt>
    <dgm:pt modelId="{E449662D-FE50-42E6-B72D-5F5DD06EEBCA}" type="pres">
      <dgm:prSet presAssocID="{84D832D3-2B85-45B7-B0BE-2AB42E1FEA31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3319C36-7DF7-4DF7-A55A-EA671195D414}" type="pres">
      <dgm:prSet presAssocID="{84D832D3-2B85-45B7-B0BE-2AB42E1FEA3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70F3DA5-A8A3-44BC-9DEF-56720F03EC3F}" type="pres">
      <dgm:prSet presAssocID="{4D47C11B-9D44-4B1D-812B-DFB0F35C2979}" presName="Name8" presStyleCnt="0"/>
      <dgm:spPr/>
    </dgm:pt>
    <dgm:pt modelId="{C0CC0E4E-1A34-4AD9-B29B-7DD8512DAE9B}" type="pres">
      <dgm:prSet presAssocID="{4D47C11B-9D44-4B1D-812B-DFB0F35C2979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4A16FE0-7ACD-4E30-AF4A-DC4FFCD916C8}" type="pres">
      <dgm:prSet presAssocID="{4D47C11B-9D44-4B1D-812B-DFB0F35C297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EFA2F98-40EC-4E22-8270-B9CC5BED81D4}" type="pres">
      <dgm:prSet presAssocID="{2A05D77F-51F2-43BD-9DED-445D572C85A3}" presName="Name8" presStyleCnt="0"/>
      <dgm:spPr/>
    </dgm:pt>
    <dgm:pt modelId="{64FC5849-7A92-46AB-9655-56014F243D1A}" type="pres">
      <dgm:prSet presAssocID="{2A05D77F-51F2-43BD-9DED-445D572C85A3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9581B70-F289-4895-9257-67760B5F5BA4}" type="pres">
      <dgm:prSet presAssocID="{2A05D77F-51F2-43BD-9DED-445D572C85A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097292B-9C77-4FB7-A130-16D0A826E9B4}" type="pres">
      <dgm:prSet presAssocID="{14BDA505-5AB8-4122-A58B-E0C029747838}" presName="Name8" presStyleCnt="0"/>
      <dgm:spPr/>
    </dgm:pt>
    <dgm:pt modelId="{640D9EAD-7EA0-49E6-AEA7-70E90282EE3E}" type="pres">
      <dgm:prSet presAssocID="{14BDA505-5AB8-4122-A58B-E0C029747838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53326BE-80AC-4C59-8BDD-0DB6DA0615BA}" type="pres">
      <dgm:prSet presAssocID="{14BDA505-5AB8-4122-A58B-E0C02974783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A0602AF-CDB9-4087-A132-4B08EE02DDB8}" srcId="{DAA7B678-9B4A-4EB4-B64C-8AA8BDE99D98}" destId="{4D47C11B-9D44-4B1D-812B-DFB0F35C2979}" srcOrd="4" destOrd="0" parTransId="{B1C4290D-A290-4666-8A57-406E59383118}" sibTransId="{290A3F27-DD53-4C4E-84B9-A414C54A3538}"/>
    <dgm:cxn modelId="{A7645585-ACA5-41BC-8E71-237798364AA2}" type="presOf" srcId="{BDC50DAD-316E-4C1E-89DA-B17D0C958E46}" destId="{4F25FDEB-0726-4EFC-8FAF-536B69AC9089}" srcOrd="1" destOrd="0" presId="urn:microsoft.com/office/officeart/2005/8/layout/pyramid1"/>
    <dgm:cxn modelId="{59C5F907-AC20-42D4-9204-881A90CC8F67}" type="presOf" srcId="{DAA7B678-9B4A-4EB4-B64C-8AA8BDE99D98}" destId="{1EAA131E-2A62-41BB-9E6F-8001C1835784}" srcOrd="0" destOrd="0" presId="urn:microsoft.com/office/officeart/2005/8/layout/pyramid1"/>
    <dgm:cxn modelId="{E0BD779B-87A0-441A-B347-7577F896F9DF}" type="presOf" srcId="{14BDA505-5AB8-4122-A58B-E0C029747838}" destId="{640D9EAD-7EA0-49E6-AEA7-70E90282EE3E}" srcOrd="0" destOrd="0" presId="urn:microsoft.com/office/officeart/2005/8/layout/pyramid1"/>
    <dgm:cxn modelId="{388094F8-209F-4669-A0F7-6ED48321050E}" type="presOf" srcId="{84D832D3-2B85-45B7-B0BE-2AB42E1FEA31}" destId="{E449662D-FE50-42E6-B72D-5F5DD06EEBCA}" srcOrd="0" destOrd="0" presId="urn:microsoft.com/office/officeart/2005/8/layout/pyramid1"/>
    <dgm:cxn modelId="{2A359B9A-19C7-43CB-9BC5-A134DC1FAFA2}" type="presOf" srcId="{1D4B8105-35B9-499E-ADFF-20B15D1EEB1A}" destId="{C19C0646-CCF8-4D11-A50E-066A92ECECC4}" srcOrd="1" destOrd="0" presId="urn:microsoft.com/office/officeart/2005/8/layout/pyramid1"/>
    <dgm:cxn modelId="{48594A7C-B51B-4810-A854-CE484B2E5BEE}" type="presOf" srcId="{1D4B8105-35B9-499E-ADFF-20B15D1EEB1A}" destId="{59F94994-73F7-4710-9C0B-2CF25780D4DC}" srcOrd="0" destOrd="0" presId="urn:microsoft.com/office/officeart/2005/8/layout/pyramid1"/>
    <dgm:cxn modelId="{1CAD3FA7-9F16-493A-9F6F-4C68E8FFBE36}" type="presOf" srcId="{BDC50DAD-316E-4C1E-89DA-B17D0C958E46}" destId="{E4B0D86D-8C9F-4312-BEED-0BC300D3A7E7}" srcOrd="0" destOrd="0" presId="urn:microsoft.com/office/officeart/2005/8/layout/pyramid1"/>
    <dgm:cxn modelId="{5B45DC4F-926F-48D6-BAA5-C856EB35FB9A}" srcId="{DAA7B678-9B4A-4EB4-B64C-8AA8BDE99D98}" destId="{1D4B8105-35B9-499E-ADFF-20B15D1EEB1A}" srcOrd="0" destOrd="0" parTransId="{122746F3-5FAF-4A21-B152-9866DD369E00}" sibTransId="{4B89D7CA-B000-465C-9B9B-DED7B8CA1FF9}"/>
    <dgm:cxn modelId="{F55574D7-18C4-4476-80D2-D2AF6474AF0E}" srcId="{DAA7B678-9B4A-4EB4-B64C-8AA8BDE99D98}" destId="{F86FC88F-0EE7-456C-AA9E-759E4350D3FF}" srcOrd="2" destOrd="0" parTransId="{6B4CC998-128F-4EA9-A164-6BF35D5DC618}" sibTransId="{72D3F204-0D13-4AA4-AAB4-F244014D42F2}"/>
    <dgm:cxn modelId="{6CD67DA0-5900-44C3-B107-0FEEAD7B8E9C}" srcId="{DAA7B678-9B4A-4EB4-B64C-8AA8BDE99D98}" destId="{BDC50DAD-316E-4C1E-89DA-B17D0C958E46}" srcOrd="1" destOrd="0" parTransId="{7E927692-1547-4F48-8466-0A5CAA1F8F3A}" sibTransId="{F1C4C67D-BEC0-4562-9C24-964608A70667}"/>
    <dgm:cxn modelId="{AA8B5D8E-1E3A-48FC-A9D2-CF26C26A4B0E}" type="presOf" srcId="{F86FC88F-0EE7-456C-AA9E-759E4350D3FF}" destId="{692F6223-536E-4BB6-A318-D47645C9A69D}" srcOrd="0" destOrd="0" presId="urn:microsoft.com/office/officeart/2005/8/layout/pyramid1"/>
    <dgm:cxn modelId="{1061CD70-576A-4EA6-A157-B464A62D7A28}" srcId="{DAA7B678-9B4A-4EB4-B64C-8AA8BDE99D98}" destId="{2A05D77F-51F2-43BD-9DED-445D572C85A3}" srcOrd="5" destOrd="0" parTransId="{B8476D29-2342-4D98-B71E-A3283B0635C7}" sibTransId="{B44E6D16-9FED-4C8A-9441-D6ABFC87F1E9}"/>
    <dgm:cxn modelId="{C5E7B2F2-F7E7-4EB7-BF6E-300781874FE0}" type="presOf" srcId="{4D47C11B-9D44-4B1D-812B-DFB0F35C2979}" destId="{94A16FE0-7ACD-4E30-AF4A-DC4FFCD916C8}" srcOrd="1" destOrd="0" presId="urn:microsoft.com/office/officeart/2005/8/layout/pyramid1"/>
    <dgm:cxn modelId="{EEF69E86-BCEC-41F6-AF4F-AD2F30F82CF6}" type="presOf" srcId="{2A05D77F-51F2-43BD-9DED-445D572C85A3}" destId="{64FC5849-7A92-46AB-9655-56014F243D1A}" srcOrd="0" destOrd="0" presId="urn:microsoft.com/office/officeart/2005/8/layout/pyramid1"/>
    <dgm:cxn modelId="{B980A0AF-47D8-44A8-8936-576B29A989B0}" type="presOf" srcId="{2A05D77F-51F2-43BD-9DED-445D572C85A3}" destId="{39581B70-F289-4895-9257-67760B5F5BA4}" srcOrd="1" destOrd="0" presId="urn:microsoft.com/office/officeart/2005/8/layout/pyramid1"/>
    <dgm:cxn modelId="{4B54A1DA-CF36-461B-A847-887A198EA07B}" srcId="{DAA7B678-9B4A-4EB4-B64C-8AA8BDE99D98}" destId="{84D832D3-2B85-45B7-B0BE-2AB42E1FEA31}" srcOrd="3" destOrd="0" parTransId="{CC48BF55-DDCF-49E7-8160-44A698B1C0E7}" sibTransId="{D0092EED-B1C4-432E-889E-9F75859231E9}"/>
    <dgm:cxn modelId="{E8B64915-F86E-4399-B875-FBBF90AA63A0}" srcId="{DAA7B678-9B4A-4EB4-B64C-8AA8BDE99D98}" destId="{14BDA505-5AB8-4122-A58B-E0C029747838}" srcOrd="6" destOrd="0" parTransId="{D3C967AD-BBF4-46FD-954E-5C964AE0465B}" sibTransId="{8F7739EA-7266-42DE-A3F4-D515EE50412B}"/>
    <dgm:cxn modelId="{C5862DD0-C231-47DA-BDF7-C4C57687E6C5}" type="presOf" srcId="{14BDA505-5AB8-4122-A58B-E0C029747838}" destId="{353326BE-80AC-4C59-8BDD-0DB6DA0615BA}" srcOrd="1" destOrd="0" presId="urn:microsoft.com/office/officeart/2005/8/layout/pyramid1"/>
    <dgm:cxn modelId="{E9EF9A89-A9B3-4B7D-A128-53A4D7FB2AB8}" type="presOf" srcId="{F86FC88F-0EE7-456C-AA9E-759E4350D3FF}" destId="{3DC0C7A4-AA74-4C18-B492-C400BDCEB0D9}" srcOrd="1" destOrd="0" presId="urn:microsoft.com/office/officeart/2005/8/layout/pyramid1"/>
    <dgm:cxn modelId="{C5E05B65-95F9-4C3F-BE98-76EDE82ABA00}" type="presOf" srcId="{4D47C11B-9D44-4B1D-812B-DFB0F35C2979}" destId="{C0CC0E4E-1A34-4AD9-B29B-7DD8512DAE9B}" srcOrd="0" destOrd="0" presId="urn:microsoft.com/office/officeart/2005/8/layout/pyramid1"/>
    <dgm:cxn modelId="{A8902745-A42B-4CE7-BFED-A8780108E812}" type="presOf" srcId="{84D832D3-2B85-45B7-B0BE-2AB42E1FEA31}" destId="{F3319C36-7DF7-4DF7-A55A-EA671195D414}" srcOrd="1" destOrd="0" presId="urn:microsoft.com/office/officeart/2005/8/layout/pyramid1"/>
    <dgm:cxn modelId="{5DF6221C-94A2-442D-BC7F-E29EA040683E}" type="presParOf" srcId="{1EAA131E-2A62-41BB-9E6F-8001C1835784}" destId="{A31E744E-B714-4EF8-828C-F499052639AF}" srcOrd="0" destOrd="0" presId="urn:microsoft.com/office/officeart/2005/8/layout/pyramid1"/>
    <dgm:cxn modelId="{C0C3ED0C-E5FC-49FD-86D3-5B025B4D1AC3}" type="presParOf" srcId="{A31E744E-B714-4EF8-828C-F499052639AF}" destId="{59F94994-73F7-4710-9C0B-2CF25780D4DC}" srcOrd="0" destOrd="0" presId="urn:microsoft.com/office/officeart/2005/8/layout/pyramid1"/>
    <dgm:cxn modelId="{B25DDE48-12E8-4535-9DC4-2C52AFB5C826}" type="presParOf" srcId="{A31E744E-B714-4EF8-828C-F499052639AF}" destId="{C19C0646-CCF8-4D11-A50E-066A92ECECC4}" srcOrd="1" destOrd="0" presId="urn:microsoft.com/office/officeart/2005/8/layout/pyramid1"/>
    <dgm:cxn modelId="{0AAF5E3F-9941-45D2-8D9A-68B84804FDF1}" type="presParOf" srcId="{1EAA131E-2A62-41BB-9E6F-8001C1835784}" destId="{2C15B29E-7877-4922-9188-44D09E03C8F1}" srcOrd="1" destOrd="0" presId="urn:microsoft.com/office/officeart/2005/8/layout/pyramid1"/>
    <dgm:cxn modelId="{2CAB7BBC-7989-41AC-BE1B-D635E57611E9}" type="presParOf" srcId="{2C15B29E-7877-4922-9188-44D09E03C8F1}" destId="{E4B0D86D-8C9F-4312-BEED-0BC300D3A7E7}" srcOrd="0" destOrd="0" presId="urn:microsoft.com/office/officeart/2005/8/layout/pyramid1"/>
    <dgm:cxn modelId="{8476078B-0D92-4173-8964-90F6E27A1852}" type="presParOf" srcId="{2C15B29E-7877-4922-9188-44D09E03C8F1}" destId="{4F25FDEB-0726-4EFC-8FAF-536B69AC9089}" srcOrd="1" destOrd="0" presId="urn:microsoft.com/office/officeart/2005/8/layout/pyramid1"/>
    <dgm:cxn modelId="{F99530E5-76ED-475F-B9B9-79D3558AD975}" type="presParOf" srcId="{1EAA131E-2A62-41BB-9E6F-8001C1835784}" destId="{6358CC1B-73BC-4E6C-8477-D5BBA9D60A50}" srcOrd="2" destOrd="0" presId="urn:microsoft.com/office/officeart/2005/8/layout/pyramid1"/>
    <dgm:cxn modelId="{F86DE1D0-C5EE-462C-AEF9-AF1FF31ECF2D}" type="presParOf" srcId="{6358CC1B-73BC-4E6C-8477-D5BBA9D60A50}" destId="{692F6223-536E-4BB6-A318-D47645C9A69D}" srcOrd="0" destOrd="0" presId="urn:microsoft.com/office/officeart/2005/8/layout/pyramid1"/>
    <dgm:cxn modelId="{325EC236-595A-46ED-AFD6-7969009C8F19}" type="presParOf" srcId="{6358CC1B-73BC-4E6C-8477-D5BBA9D60A50}" destId="{3DC0C7A4-AA74-4C18-B492-C400BDCEB0D9}" srcOrd="1" destOrd="0" presId="urn:microsoft.com/office/officeart/2005/8/layout/pyramid1"/>
    <dgm:cxn modelId="{D554E6CA-61AD-4D29-B484-59891A465823}" type="presParOf" srcId="{1EAA131E-2A62-41BB-9E6F-8001C1835784}" destId="{D5325756-16FA-4857-A8A7-9711F36D7B9D}" srcOrd="3" destOrd="0" presId="urn:microsoft.com/office/officeart/2005/8/layout/pyramid1"/>
    <dgm:cxn modelId="{B988FE57-3F30-423B-B908-EBBDE4F6F0C8}" type="presParOf" srcId="{D5325756-16FA-4857-A8A7-9711F36D7B9D}" destId="{E449662D-FE50-42E6-B72D-5F5DD06EEBCA}" srcOrd="0" destOrd="0" presId="urn:microsoft.com/office/officeart/2005/8/layout/pyramid1"/>
    <dgm:cxn modelId="{55B79827-5436-48CA-87D5-59DD4051D72B}" type="presParOf" srcId="{D5325756-16FA-4857-A8A7-9711F36D7B9D}" destId="{F3319C36-7DF7-4DF7-A55A-EA671195D414}" srcOrd="1" destOrd="0" presId="urn:microsoft.com/office/officeart/2005/8/layout/pyramid1"/>
    <dgm:cxn modelId="{67B5CB1B-495A-4693-9C93-89A7C2E721B6}" type="presParOf" srcId="{1EAA131E-2A62-41BB-9E6F-8001C1835784}" destId="{D70F3DA5-A8A3-44BC-9DEF-56720F03EC3F}" srcOrd="4" destOrd="0" presId="urn:microsoft.com/office/officeart/2005/8/layout/pyramid1"/>
    <dgm:cxn modelId="{21878305-7371-448A-993E-5A787AF0745E}" type="presParOf" srcId="{D70F3DA5-A8A3-44BC-9DEF-56720F03EC3F}" destId="{C0CC0E4E-1A34-4AD9-B29B-7DD8512DAE9B}" srcOrd="0" destOrd="0" presId="urn:microsoft.com/office/officeart/2005/8/layout/pyramid1"/>
    <dgm:cxn modelId="{F2009196-E3A0-4A20-A415-4A1598F1729A}" type="presParOf" srcId="{D70F3DA5-A8A3-44BC-9DEF-56720F03EC3F}" destId="{94A16FE0-7ACD-4E30-AF4A-DC4FFCD916C8}" srcOrd="1" destOrd="0" presId="urn:microsoft.com/office/officeart/2005/8/layout/pyramid1"/>
    <dgm:cxn modelId="{728CF69F-CFF5-4815-88EE-FFC9343A9653}" type="presParOf" srcId="{1EAA131E-2A62-41BB-9E6F-8001C1835784}" destId="{7EFA2F98-40EC-4E22-8270-B9CC5BED81D4}" srcOrd="5" destOrd="0" presId="urn:microsoft.com/office/officeart/2005/8/layout/pyramid1"/>
    <dgm:cxn modelId="{93E14794-7025-4BED-B449-7CC39DC44138}" type="presParOf" srcId="{7EFA2F98-40EC-4E22-8270-B9CC5BED81D4}" destId="{64FC5849-7A92-46AB-9655-56014F243D1A}" srcOrd="0" destOrd="0" presId="urn:microsoft.com/office/officeart/2005/8/layout/pyramid1"/>
    <dgm:cxn modelId="{9A57772F-2AE0-459F-BE4A-9175DDF7AAAA}" type="presParOf" srcId="{7EFA2F98-40EC-4E22-8270-B9CC5BED81D4}" destId="{39581B70-F289-4895-9257-67760B5F5BA4}" srcOrd="1" destOrd="0" presId="urn:microsoft.com/office/officeart/2005/8/layout/pyramid1"/>
    <dgm:cxn modelId="{EF833AE2-31E8-4728-8EB8-EB0050F88530}" type="presParOf" srcId="{1EAA131E-2A62-41BB-9E6F-8001C1835784}" destId="{7097292B-9C77-4FB7-A130-16D0A826E9B4}" srcOrd="6" destOrd="0" presId="urn:microsoft.com/office/officeart/2005/8/layout/pyramid1"/>
    <dgm:cxn modelId="{DA5185CC-2142-4200-A467-513A9763106E}" type="presParOf" srcId="{7097292B-9C77-4FB7-A130-16D0A826E9B4}" destId="{640D9EAD-7EA0-49E6-AEA7-70E90282EE3E}" srcOrd="0" destOrd="0" presId="urn:microsoft.com/office/officeart/2005/8/layout/pyramid1"/>
    <dgm:cxn modelId="{F3111D2F-940B-437F-9CBF-03768ACD8235}" type="presParOf" srcId="{7097292B-9C77-4FB7-A130-16D0A826E9B4}" destId="{353326BE-80AC-4C59-8BDD-0DB6DA0615B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F3673B-4FF4-40FA-8C05-6EAC16289D08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26816316-220C-4A90-853F-3EFB34286CFC}">
      <dgm:prSet phldrT="[텍스트]"/>
      <dgm:spPr/>
      <dgm:t>
        <a:bodyPr/>
        <a:lstStyle/>
        <a:p>
          <a:pPr latinLnBrk="1"/>
          <a:r>
            <a:rPr lang="en-US" altLang="ko-KR" dirty="0" smtClean="0"/>
            <a:t>IP/IGMP/ICMP</a:t>
          </a:r>
        </a:p>
        <a:p>
          <a:pPr latinLnBrk="1"/>
          <a:r>
            <a:rPr lang="en-US" altLang="ko-KR" dirty="0" smtClean="0"/>
            <a:t>Flooding </a:t>
          </a:r>
          <a:endParaRPr lang="ko-KR" altLang="en-US" dirty="0"/>
        </a:p>
      </dgm:t>
    </dgm:pt>
    <dgm:pt modelId="{D5244F34-1716-406A-A876-C2A0AAF24DFC}" type="parTrans" cxnId="{73DC0504-757A-4EDC-82E8-FF6C1DAACB69}">
      <dgm:prSet/>
      <dgm:spPr/>
      <dgm:t>
        <a:bodyPr/>
        <a:lstStyle/>
        <a:p>
          <a:pPr latinLnBrk="1"/>
          <a:endParaRPr lang="ko-KR" altLang="en-US"/>
        </a:p>
      </dgm:t>
    </dgm:pt>
    <dgm:pt modelId="{A9620A04-F350-435E-BDE5-56BD54FC409E}" type="sibTrans" cxnId="{73DC0504-757A-4EDC-82E8-FF6C1DAACB69}">
      <dgm:prSet/>
      <dgm:spPr/>
      <dgm:t>
        <a:bodyPr/>
        <a:lstStyle/>
        <a:p>
          <a:pPr latinLnBrk="1"/>
          <a:endParaRPr lang="ko-KR" altLang="en-US"/>
        </a:p>
      </dgm:t>
    </dgm:pt>
    <dgm:pt modelId="{D03596DE-CEB8-4FFA-8FCD-06B6E9B87DCD}">
      <dgm:prSet phldrT="[텍스트]"/>
      <dgm:spPr/>
      <dgm:t>
        <a:bodyPr/>
        <a:lstStyle/>
        <a:p>
          <a:pPr latinLnBrk="1"/>
          <a:r>
            <a:rPr lang="en-US" altLang="ko-KR" dirty="0" smtClean="0"/>
            <a:t>UDP</a:t>
          </a:r>
        </a:p>
        <a:p>
          <a:pPr latinLnBrk="1"/>
          <a:r>
            <a:rPr lang="en-US" altLang="ko-KR" dirty="0" smtClean="0"/>
            <a:t>Flooding</a:t>
          </a:r>
          <a:endParaRPr lang="ko-KR" altLang="en-US" dirty="0"/>
        </a:p>
      </dgm:t>
    </dgm:pt>
    <dgm:pt modelId="{5F6A656C-E443-479A-947F-5F194A7FE6F6}" type="parTrans" cxnId="{D0A5B77B-5DA6-43D1-9AA1-AB0296CF85CC}">
      <dgm:prSet/>
      <dgm:spPr/>
      <dgm:t>
        <a:bodyPr/>
        <a:lstStyle/>
        <a:p>
          <a:pPr latinLnBrk="1"/>
          <a:endParaRPr lang="ko-KR" altLang="en-US"/>
        </a:p>
      </dgm:t>
    </dgm:pt>
    <dgm:pt modelId="{F1AA1967-B60B-4E25-95F7-96E1D5C2C016}" type="sibTrans" cxnId="{D0A5B77B-5DA6-43D1-9AA1-AB0296CF85CC}">
      <dgm:prSet/>
      <dgm:spPr/>
      <dgm:t>
        <a:bodyPr/>
        <a:lstStyle/>
        <a:p>
          <a:pPr latinLnBrk="1"/>
          <a:endParaRPr lang="ko-KR" altLang="en-US"/>
        </a:p>
      </dgm:t>
    </dgm:pt>
    <dgm:pt modelId="{1AC556F7-5E60-4BCA-B631-09BBD1C71ED8}">
      <dgm:prSet phldrT="[텍스트]"/>
      <dgm:spPr/>
      <dgm:t>
        <a:bodyPr/>
        <a:lstStyle/>
        <a:p>
          <a:pPr latinLnBrk="1"/>
          <a:r>
            <a:rPr lang="en-US" altLang="ko-KR" dirty="0" smtClean="0"/>
            <a:t>TCP</a:t>
          </a:r>
        </a:p>
        <a:p>
          <a:pPr latinLnBrk="1"/>
          <a:r>
            <a:rPr lang="en-US" altLang="ko-KR" dirty="0" smtClean="0"/>
            <a:t>Flooding</a:t>
          </a:r>
          <a:endParaRPr lang="ko-KR" altLang="en-US" dirty="0"/>
        </a:p>
      </dgm:t>
    </dgm:pt>
    <dgm:pt modelId="{B6CAF5A4-68CA-4DE0-B597-5839969DCAD2}" type="parTrans" cxnId="{6B54F1AD-2417-4CC2-9AE1-00C2859C1DD3}">
      <dgm:prSet/>
      <dgm:spPr/>
      <dgm:t>
        <a:bodyPr/>
        <a:lstStyle/>
        <a:p>
          <a:pPr latinLnBrk="1"/>
          <a:endParaRPr lang="ko-KR" altLang="en-US"/>
        </a:p>
      </dgm:t>
    </dgm:pt>
    <dgm:pt modelId="{8952BCD8-BA72-49A3-8D17-22F772B07D8D}" type="sibTrans" cxnId="{6B54F1AD-2417-4CC2-9AE1-00C2859C1DD3}">
      <dgm:prSet/>
      <dgm:spPr/>
      <dgm:t>
        <a:bodyPr/>
        <a:lstStyle/>
        <a:p>
          <a:pPr latinLnBrk="1"/>
          <a:endParaRPr lang="ko-KR" altLang="en-US"/>
        </a:p>
      </dgm:t>
    </dgm:pt>
    <dgm:pt modelId="{ACD405AB-E1B4-4335-B300-12B40FDB65BD}" type="pres">
      <dgm:prSet presAssocID="{7CF3673B-4FF4-40FA-8C05-6EAC16289D08}" presName="CompostProcess" presStyleCnt="0">
        <dgm:presLayoutVars>
          <dgm:dir/>
          <dgm:resizeHandles val="exact"/>
        </dgm:presLayoutVars>
      </dgm:prSet>
      <dgm:spPr/>
    </dgm:pt>
    <dgm:pt modelId="{E41DA3CC-E467-4735-B201-A9795EEA4DB7}" type="pres">
      <dgm:prSet presAssocID="{7CF3673B-4FF4-40FA-8C05-6EAC16289D08}" presName="arrow" presStyleLbl="bgShp" presStyleIdx="0" presStyleCnt="1" custScaleX="117647"/>
      <dgm:spPr/>
    </dgm:pt>
    <dgm:pt modelId="{BB649A1F-3F89-435D-97C0-2E99CB2EB81D}" type="pres">
      <dgm:prSet presAssocID="{7CF3673B-4FF4-40FA-8C05-6EAC16289D08}" presName="linearProcess" presStyleCnt="0"/>
      <dgm:spPr/>
    </dgm:pt>
    <dgm:pt modelId="{3AF99D43-A510-4173-82E4-24145ACE9A04}" type="pres">
      <dgm:prSet presAssocID="{26816316-220C-4A90-853F-3EFB34286CF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89728F2-C679-48D4-BD90-448401E9D46F}" type="pres">
      <dgm:prSet presAssocID="{A9620A04-F350-435E-BDE5-56BD54FC409E}" presName="sibTrans" presStyleCnt="0"/>
      <dgm:spPr/>
    </dgm:pt>
    <dgm:pt modelId="{725AE6F2-9C17-46D1-B7A1-C5A7C52AFB9A}" type="pres">
      <dgm:prSet presAssocID="{D03596DE-CEB8-4FFA-8FCD-06B6E9B87DC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DC61FC4-4A2A-405C-AF31-3C5EE7244381}" type="pres">
      <dgm:prSet presAssocID="{F1AA1967-B60B-4E25-95F7-96E1D5C2C016}" presName="sibTrans" presStyleCnt="0"/>
      <dgm:spPr/>
    </dgm:pt>
    <dgm:pt modelId="{2A110069-2023-491A-84D4-73290506996E}" type="pres">
      <dgm:prSet presAssocID="{1AC556F7-5E60-4BCA-B631-09BBD1C71ED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6C32E3A-7D7F-43F8-B4D3-DF78641D3B58}" type="presOf" srcId="{D03596DE-CEB8-4FFA-8FCD-06B6E9B87DCD}" destId="{725AE6F2-9C17-46D1-B7A1-C5A7C52AFB9A}" srcOrd="0" destOrd="0" presId="urn:microsoft.com/office/officeart/2005/8/layout/hProcess9"/>
    <dgm:cxn modelId="{213AFA73-D699-412D-BE23-B79607984BEB}" type="presOf" srcId="{26816316-220C-4A90-853F-3EFB34286CFC}" destId="{3AF99D43-A510-4173-82E4-24145ACE9A04}" srcOrd="0" destOrd="0" presId="urn:microsoft.com/office/officeart/2005/8/layout/hProcess9"/>
    <dgm:cxn modelId="{742D77F7-F58D-4A53-8E29-95EB17132416}" type="presOf" srcId="{1AC556F7-5E60-4BCA-B631-09BBD1C71ED8}" destId="{2A110069-2023-491A-84D4-73290506996E}" srcOrd="0" destOrd="0" presId="urn:microsoft.com/office/officeart/2005/8/layout/hProcess9"/>
    <dgm:cxn modelId="{6B54F1AD-2417-4CC2-9AE1-00C2859C1DD3}" srcId="{7CF3673B-4FF4-40FA-8C05-6EAC16289D08}" destId="{1AC556F7-5E60-4BCA-B631-09BBD1C71ED8}" srcOrd="2" destOrd="0" parTransId="{B6CAF5A4-68CA-4DE0-B597-5839969DCAD2}" sibTransId="{8952BCD8-BA72-49A3-8D17-22F772B07D8D}"/>
    <dgm:cxn modelId="{EC495154-E767-4828-8B0D-E64F28F850E1}" type="presOf" srcId="{7CF3673B-4FF4-40FA-8C05-6EAC16289D08}" destId="{ACD405AB-E1B4-4335-B300-12B40FDB65BD}" srcOrd="0" destOrd="0" presId="urn:microsoft.com/office/officeart/2005/8/layout/hProcess9"/>
    <dgm:cxn modelId="{73DC0504-757A-4EDC-82E8-FF6C1DAACB69}" srcId="{7CF3673B-4FF4-40FA-8C05-6EAC16289D08}" destId="{26816316-220C-4A90-853F-3EFB34286CFC}" srcOrd="0" destOrd="0" parTransId="{D5244F34-1716-406A-A876-C2A0AAF24DFC}" sibTransId="{A9620A04-F350-435E-BDE5-56BD54FC409E}"/>
    <dgm:cxn modelId="{D0A5B77B-5DA6-43D1-9AA1-AB0296CF85CC}" srcId="{7CF3673B-4FF4-40FA-8C05-6EAC16289D08}" destId="{D03596DE-CEB8-4FFA-8FCD-06B6E9B87DCD}" srcOrd="1" destOrd="0" parTransId="{5F6A656C-E443-479A-947F-5F194A7FE6F6}" sibTransId="{F1AA1967-B60B-4E25-95F7-96E1D5C2C016}"/>
    <dgm:cxn modelId="{717C3032-D6D8-453D-984D-C16CA436A3DD}" type="presParOf" srcId="{ACD405AB-E1B4-4335-B300-12B40FDB65BD}" destId="{E41DA3CC-E467-4735-B201-A9795EEA4DB7}" srcOrd="0" destOrd="0" presId="urn:microsoft.com/office/officeart/2005/8/layout/hProcess9"/>
    <dgm:cxn modelId="{D492227A-96FE-4715-A69F-B72414CB02AD}" type="presParOf" srcId="{ACD405AB-E1B4-4335-B300-12B40FDB65BD}" destId="{BB649A1F-3F89-435D-97C0-2E99CB2EB81D}" srcOrd="1" destOrd="0" presId="urn:microsoft.com/office/officeart/2005/8/layout/hProcess9"/>
    <dgm:cxn modelId="{DE0B7118-9C9B-4FC5-9793-59D282D9712A}" type="presParOf" srcId="{BB649A1F-3F89-435D-97C0-2E99CB2EB81D}" destId="{3AF99D43-A510-4173-82E4-24145ACE9A04}" srcOrd="0" destOrd="0" presId="urn:microsoft.com/office/officeart/2005/8/layout/hProcess9"/>
    <dgm:cxn modelId="{BE2DF384-9264-489B-BE14-49253E1A82CA}" type="presParOf" srcId="{BB649A1F-3F89-435D-97C0-2E99CB2EB81D}" destId="{389728F2-C679-48D4-BD90-448401E9D46F}" srcOrd="1" destOrd="0" presId="urn:microsoft.com/office/officeart/2005/8/layout/hProcess9"/>
    <dgm:cxn modelId="{17462466-DF7C-4695-815D-8252B793DBE0}" type="presParOf" srcId="{BB649A1F-3F89-435D-97C0-2E99CB2EB81D}" destId="{725AE6F2-9C17-46D1-B7A1-C5A7C52AFB9A}" srcOrd="2" destOrd="0" presId="urn:microsoft.com/office/officeart/2005/8/layout/hProcess9"/>
    <dgm:cxn modelId="{72B18909-2E0C-46F4-A83C-2964AA18D13F}" type="presParOf" srcId="{BB649A1F-3F89-435D-97C0-2E99CB2EB81D}" destId="{1DC61FC4-4A2A-405C-AF31-3C5EE7244381}" srcOrd="3" destOrd="0" presId="urn:microsoft.com/office/officeart/2005/8/layout/hProcess9"/>
    <dgm:cxn modelId="{C81E8124-CEC8-406D-BB79-67741CCBD198}" type="presParOf" srcId="{BB649A1F-3F89-435D-97C0-2E99CB2EB81D}" destId="{2A110069-2023-491A-84D4-73290506996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F3673B-4FF4-40FA-8C05-6EAC16289D08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26816316-220C-4A90-853F-3EFB34286CFC}">
      <dgm:prSet phldrT="[텍스트]" custT="1"/>
      <dgm:spPr/>
      <dgm:t>
        <a:bodyPr/>
        <a:lstStyle/>
        <a:p>
          <a:pPr latinLnBrk="1"/>
          <a:r>
            <a:rPr lang="en-US" altLang="ko-KR" sz="1000" dirty="0" smtClean="0"/>
            <a:t>HTTP</a:t>
          </a:r>
        </a:p>
        <a:p>
          <a:pPr latinLnBrk="1"/>
          <a:r>
            <a:rPr lang="en-US" altLang="ko-KR" sz="1000" dirty="0" smtClean="0"/>
            <a:t>GET</a:t>
          </a:r>
        </a:p>
        <a:p>
          <a:pPr latinLnBrk="1"/>
          <a:r>
            <a:rPr lang="en-US" altLang="ko-KR" sz="1000" dirty="0" smtClean="0"/>
            <a:t>Flooding</a:t>
          </a:r>
        </a:p>
      </dgm:t>
    </dgm:pt>
    <dgm:pt modelId="{D5244F34-1716-406A-A876-C2A0AAF24DFC}" type="parTrans" cxnId="{73DC0504-757A-4EDC-82E8-FF6C1DAACB69}">
      <dgm:prSet/>
      <dgm:spPr/>
      <dgm:t>
        <a:bodyPr/>
        <a:lstStyle/>
        <a:p>
          <a:pPr latinLnBrk="1"/>
          <a:endParaRPr lang="ko-KR" altLang="en-US" sz="1000"/>
        </a:p>
      </dgm:t>
    </dgm:pt>
    <dgm:pt modelId="{A9620A04-F350-435E-BDE5-56BD54FC409E}" type="sibTrans" cxnId="{73DC0504-757A-4EDC-82E8-FF6C1DAACB69}">
      <dgm:prSet/>
      <dgm:spPr/>
      <dgm:t>
        <a:bodyPr/>
        <a:lstStyle/>
        <a:p>
          <a:pPr latinLnBrk="1"/>
          <a:endParaRPr lang="ko-KR" altLang="en-US" sz="1000"/>
        </a:p>
      </dgm:t>
    </dgm:pt>
    <dgm:pt modelId="{D03596DE-CEB8-4FFA-8FCD-06B6E9B87DCD}">
      <dgm:prSet phldrT="[텍스트]" custT="1"/>
      <dgm:spPr/>
      <dgm:t>
        <a:bodyPr/>
        <a:lstStyle/>
        <a:p>
          <a:pPr latinLnBrk="1"/>
          <a:r>
            <a:rPr lang="en-US" altLang="ko-KR" sz="1000" dirty="0" smtClean="0"/>
            <a:t>RUDY</a:t>
          </a:r>
          <a:endParaRPr lang="ko-KR" altLang="en-US" sz="1000" dirty="0"/>
        </a:p>
      </dgm:t>
    </dgm:pt>
    <dgm:pt modelId="{5F6A656C-E443-479A-947F-5F194A7FE6F6}" type="parTrans" cxnId="{D0A5B77B-5DA6-43D1-9AA1-AB0296CF85CC}">
      <dgm:prSet/>
      <dgm:spPr/>
      <dgm:t>
        <a:bodyPr/>
        <a:lstStyle/>
        <a:p>
          <a:pPr latinLnBrk="1"/>
          <a:endParaRPr lang="ko-KR" altLang="en-US" sz="1000"/>
        </a:p>
      </dgm:t>
    </dgm:pt>
    <dgm:pt modelId="{F1AA1967-B60B-4E25-95F7-96E1D5C2C016}" type="sibTrans" cxnId="{D0A5B77B-5DA6-43D1-9AA1-AB0296CF85CC}">
      <dgm:prSet/>
      <dgm:spPr/>
      <dgm:t>
        <a:bodyPr/>
        <a:lstStyle/>
        <a:p>
          <a:pPr latinLnBrk="1"/>
          <a:endParaRPr lang="ko-KR" altLang="en-US" sz="1000"/>
        </a:p>
      </dgm:t>
    </dgm:pt>
    <dgm:pt modelId="{1AC556F7-5E60-4BCA-B631-09BBD1C71ED8}">
      <dgm:prSet phldrT="[텍스트]" custT="1"/>
      <dgm:spPr/>
      <dgm:t>
        <a:bodyPr/>
        <a:lstStyle/>
        <a:p>
          <a:pPr latinLnBrk="1"/>
          <a:r>
            <a:rPr lang="en-US" altLang="ko-KR" sz="1000" dirty="0" err="1" smtClean="0"/>
            <a:t>XerXes</a:t>
          </a:r>
          <a:endParaRPr lang="ko-KR" altLang="en-US" sz="1000" dirty="0"/>
        </a:p>
      </dgm:t>
    </dgm:pt>
    <dgm:pt modelId="{B6CAF5A4-68CA-4DE0-B597-5839969DCAD2}" type="parTrans" cxnId="{6B54F1AD-2417-4CC2-9AE1-00C2859C1DD3}">
      <dgm:prSet/>
      <dgm:spPr/>
      <dgm:t>
        <a:bodyPr/>
        <a:lstStyle/>
        <a:p>
          <a:pPr latinLnBrk="1"/>
          <a:endParaRPr lang="ko-KR" altLang="en-US" sz="1000"/>
        </a:p>
      </dgm:t>
    </dgm:pt>
    <dgm:pt modelId="{8952BCD8-BA72-49A3-8D17-22F772B07D8D}" type="sibTrans" cxnId="{6B54F1AD-2417-4CC2-9AE1-00C2859C1DD3}">
      <dgm:prSet/>
      <dgm:spPr/>
      <dgm:t>
        <a:bodyPr/>
        <a:lstStyle/>
        <a:p>
          <a:pPr latinLnBrk="1"/>
          <a:endParaRPr lang="ko-KR" altLang="en-US" sz="1000"/>
        </a:p>
      </dgm:t>
    </dgm:pt>
    <dgm:pt modelId="{2A1722F5-CD33-4417-BA25-5EE9AAC61FDD}">
      <dgm:prSet phldrT="[텍스트]" custT="1"/>
      <dgm:spPr/>
      <dgm:t>
        <a:bodyPr/>
        <a:lstStyle/>
        <a:p>
          <a:pPr latinLnBrk="1"/>
          <a:r>
            <a:rPr lang="en-US" altLang="ko-KR" sz="1000" dirty="0" err="1" smtClean="0"/>
            <a:t>slowloris</a:t>
          </a:r>
          <a:endParaRPr lang="ko-KR" altLang="en-US" sz="1000" dirty="0"/>
        </a:p>
      </dgm:t>
    </dgm:pt>
    <dgm:pt modelId="{9F690CCC-7F16-4600-B1CD-49613A7EB80A}" type="parTrans" cxnId="{78C6163B-3151-4B69-964A-AEDADA5114CE}">
      <dgm:prSet/>
      <dgm:spPr/>
      <dgm:t>
        <a:bodyPr/>
        <a:lstStyle/>
        <a:p>
          <a:pPr latinLnBrk="1"/>
          <a:endParaRPr lang="ko-KR" altLang="en-US" sz="1000"/>
        </a:p>
      </dgm:t>
    </dgm:pt>
    <dgm:pt modelId="{8365B9FB-6F9E-4F7B-BEC7-5A7C40023089}" type="sibTrans" cxnId="{78C6163B-3151-4B69-964A-AEDADA5114CE}">
      <dgm:prSet/>
      <dgm:spPr/>
      <dgm:t>
        <a:bodyPr/>
        <a:lstStyle/>
        <a:p>
          <a:pPr latinLnBrk="1"/>
          <a:endParaRPr lang="ko-KR" altLang="en-US" sz="1000"/>
        </a:p>
      </dgm:t>
    </dgm:pt>
    <dgm:pt modelId="{925DEE1C-5E1F-44E3-A3BD-CBE2454D2355}">
      <dgm:prSet phldrT="[텍스트]" custT="1"/>
      <dgm:spPr/>
      <dgm:t>
        <a:bodyPr/>
        <a:lstStyle/>
        <a:p>
          <a:pPr latinLnBrk="1"/>
          <a:r>
            <a:rPr lang="en-US" altLang="ko-KR" sz="1000" dirty="0" smtClean="0"/>
            <a:t>Random </a:t>
          </a:r>
        </a:p>
        <a:p>
          <a:pPr latinLnBrk="1"/>
          <a:r>
            <a:rPr lang="en-US" altLang="ko-KR" sz="1000" dirty="0" smtClean="0"/>
            <a:t>Parameter</a:t>
          </a:r>
          <a:endParaRPr lang="ko-KR" altLang="en-US" sz="1000" dirty="0"/>
        </a:p>
      </dgm:t>
    </dgm:pt>
    <dgm:pt modelId="{B6AB6D2A-1B9A-4B62-9E3A-9D6909B27E9D}" type="parTrans" cxnId="{FCC88627-FEB7-488D-BA77-15D4511028F0}">
      <dgm:prSet/>
      <dgm:spPr/>
      <dgm:t>
        <a:bodyPr/>
        <a:lstStyle/>
        <a:p>
          <a:pPr latinLnBrk="1"/>
          <a:endParaRPr lang="ko-KR" altLang="en-US" sz="1000"/>
        </a:p>
      </dgm:t>
    </dgm:pt>
    <dgm:pt modelId="{DA690A6F-1E27-4967-A5B8-E0EB10C3A288}" type="sibTrans" cxnId="{FCC88627-FEB7-488D-BA77-15D4511028F0}">
      <dgm:prSet/>
      <dgm:spPr/>
      <dgm:t>
        <a:bodyPr/>
        <a:lstStyle/>
        <a:p>
          <a:pPr latinLnBrk="1"/>
          <a:endParaRPr lang="ko-KR" altLang="en-US" sz="1000"/>
        </a:p>
      </dgm:t>
    </dgm:pt>
    <dgm:pt modelId="{ACD405AB-E1B4-4335-B300-12B40FDB65BD}" type="pres">
      <dgm:prSet presAssocID="{7CF3673B-4FF4-40FA-8C05-6EAC16289D08}" presName="CompostProcess" presStyleCnt="0">
        <dgm:presLayoutVars>
          <dgm:dir/>
          <dgm:resizeHandles val="exact"/>
        </dgm:presLayoutVars>
      </dgm:prSet>
      <dgm:spPr/>
    </dgm:pt>
    <dgm:pt modelId="{E41DA3CC-E467-4735-B201-A9795EEA4DB7}" type="pres">
      <dgm:prSet presAssocID="{7CF3673B-4FF4-40FA-8C05-6EAC16289D08}" presName="arrow" presStyleLbl="bgShp" presStyleIdx="0" presStyleCnt="1" custScaleX="116080"/>
      <dgm:spPr/>
    </dgm:pt>
    <dgm:pt modelId="{BB649A1F-3F89-435D-97C0-2E99CB2EB81D}" type="pres">
      <dgm:prSet presAssocID="{7CF3673B-4FF4-40FA-8C05-6EAC16289D08}" presName="linearProcess" presStyleCnt="0"/>
      <dgm:spPr/>
    </dgm:pt>
    <dgm:pt modelId="{3AF99D43-A510-4173-82E4-24145ACE9A04}" type="pres">
      <dgm:prSet presAssocID="{26816316-220C-4A90-853F-3EFB34286CFC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89728F2-C679-48D4-BD90-448401E9D46F}" type="pres">
      <dgm:prSet presAssocID="{A9620A04-F350-435E-BDE5-56BD54FC409E}" presName="sibTrans" presStyleCnt="0"/>
      <dgm:spPr/>
    </dgm:pt>
    <dgm:pt modelId="{725AE6F2-9C17-46D1-B7A1-C5A7C52AFB9A}" type="pres">
      <dgm:prSet presAssocID="{D03596DE-CEB8-4FFA-8FCD-06B6E9B87DCD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DC61FC4-4A2A-405C-AF31-3C5EE7244381}" type="pres">
      <dgm:prSet presAssocID="{F1AA1967-B60B-4E25-95F7-96E1D5C2C016}" presName="sibTrans" presStyleCnt="0"/>
      <dgm:spPr/>
    </dgm:pt>
    <dgm:pt modelId="{2A110069-2023-491A-84D4-73290506996E}" type="pres">
      <dgm:prSet presAssocID="{1AC556F7-5E60-4BCA-B631-09BBD1C71ED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5BAA58C-D09F-4B9D-A602-1BBF7556D474}" type="pres">
      <dgm:prSet presAssocID="{8952BCD8-BA72-49A3-8D17-22F772B07D8D}" presName="sibTrans" presStyleCnt="0"/>
      <dgm:spPr/>
    </dgm:pt>
    <dgm:pt modelId="{B443F3FC-7618-45C1-B4BA-B1766F4B0964}" type="pres">
      <dgm:prSet presAssocID="{2A1722F5-CD33-4417-BA25-5EE9AAC61FDD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F7B96B5-7B93-4471-8DC8-15A0CBB3E8EB}" type="pres">
      <dgm:prSet presAssocID="{8365B9FB-6F9E-4F7B-BEC7-5A7C40023089}" presName="sibTrans" presStyleCnt="0"/>
      <dgm:spPr/>
    </dgm:pt>
    <dgm:pt modelId="{2C5D09B9-C6C1-4677-A7FB-DD5F361D55C1}" type="pres">
      <dgm:prSet presAssocID="{925DEE1C-5E1F-44E3-A3BD-CBE2454D2355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4AAE1C1-AC44-4C65-B6BF-8250D036D13A}" type="presOf" srcId="{2A1722F5-CD33-4417-BA25-5EE9AAC61FDD}" destId="{B443F3FC-7618-45C1-B4BA-B1766F4B0964}" srcOrd="0" destOrd="0" presId="urn:microsoft.com/office/officeart/2005/8/layout/hProcess9"/>
    <dgm:cxn modelId="{3E7FEEB1-0DB3-4195-A19D-3241BC9493A3}" type="presOf" srcId="{925DEE1C-5E1F-44E3-A3BD-CBE2454D2355}" destId="{2C5D09B9-C6C1-4677-A7FB-DD5F361D55C1}" srcOrd="0" destOrd="0" presId="urn:microsoft.com/office/officeart/2005/8/layout/hProcess9"/>
    <dgm:cxn modelId="{FCC88627-FEB7-488D-BA77-15D4511028F0}" srcId="{7CF3673B-4FF4-40FA-8C05-6EAC16289D08}" destId="{925DEE1C-5E1F-44E3-A3BD-CBE2454D2355}" srcOrd="4" destOrd="0" parTransId="{B6AB6D2A-1B9A-4B62-9E3A-9D6909B27E9D}" sibTransId="{DA690A6F-1E27-4967-A5B8-E0EB10C3A288}"/>
    <dgm:cxn modelId="{7E52232B-E70F-4687-89F3-BE70E04868A7}" type="presOf" srcId="{7CF3673B-4FF4-40FA-8C05-6EAC16289D08}" destId="{ACD405AB-E1B4-4335-B300-12B40FDB65BD}" srcOrd="0" destOrd="0" presId="urn:microsoft.com/office/officeart/2005/8/layout/hProcess9"/>
    <dgm:cxn modelId="{6B54F1AD-2417-4CC2-9AE1-00C2859C1DD3}" srcId="{7CF3673B-4FF4-40FA-8C05-6EAC16289D08}" destId="{1AC556F7-5E60-4BCA-B631-09BBD1C71ED8}" srcOrd="2" destOrd="0" parTransId="{B6CAF5A4-68CA-4DE0-B597-5839969DCAD2}" sibTransId="{8952BCD8-BA72-49A3-8D17-22F772B07D8D}"/>
    <dgm:cxn modelId="{14433963-3763-4835-BB4E-3E1FABF00AF6}" type="presOf" srcId="{26816316-220C-4A90-853F-3EFB34286CFC}" destId="{3AF99D43-A510-4173-82E4-24145ACE9A04}" srcOrd="0" destOrd="0" presId="urn:microsoft.com/office/officeart/2005/8/layout/hProcess9"/>
    <dgm:cxn modelId="{19927D6F-BC8B-4D4B-B560-BF41D19D574C}" type="presOf" srcId="{D03596DE-CEB8-4FFA-8FCD-06B6E9B87DCD}" destId="{725AE6F2-9C17-46D1-B7A1-C5A7C52AFB9A}" srcOrd="0" destOrd="0" presId="urn:microsoft.com/office/officeart/2005/8/layout/hProcess9"/>
    <dgm:cxn modelId="{78C6163B-3151-4B69-964A-AEDADA5114CE}" srcId="{7CF3673B-4FF4-40FA-8C05-6EAC16289D08}" destId="{2A1722F5-CD33-4417-BA25-5EE9AAC61FDD}" srcOrd="3" destOrd="0" parTransId="{9F690CCC-7F16-4600-B1CD-49613A7EB80A}" sibTransId="{8365B9FB-6F9E-4F7B-BEC7-5A7C40023089}"/>
    <dgm:cxn modelId="{00D271E4-D169-4CA5-9AD6-BB781E6DCD9A}" type="presOf" srcId="{1AC556F7-5E60-4BCA-B631-09BBD1C71ED8}" destId="{2A110069-2023-491A-84D4-73290506996E}" srcOrd="0" destOrd="0" presId="urn:microsoft.com/office/officeart/2005/8/layout/hProcess9"/>
    <dgm:cxn modelId="{73DC0504-757A-4EDC-82E8-FF6C1DAACB69}" srcId="{7CF3673B-4FF4-40FA-8C05-6EAC16289D08}" destId="{26816316-220C-4A90-853F-3EFB34286CFC}" srcOrd="0" destOrd="0" parTransId="{D5244F34-1716-406A-A876-C2A0AAF24DFC}" sibTransId="{A9620A04-F350-435E-BDE5-56BD54FC409E}"/>
    <dgm:cxn modelId="{D0A5B77B-5DA6-43D1-9AA1-AB0296CF85CC}" srcId="{7CF3673B-4FF4-40FA-8C05-6EAC16289D08}" destId="{D03596DE-CEB8-4FFA-8FCD-06B6E9B87DCD}" srcOrd="1" destOrd="0" parTransId="{5F6A656C-E443-479A-947F-5F194A7FE6F6}" sibTransId="{F1AA1967-B60B-4E25-95F7-96E1D5C2C016}"/>
    <dgm:cxn modelId="{FC214B0F-EA0B-4A2F-8203-D28D693BDC59}" type="presParOf" srcId="{ACD405AB-E1B4-4335-B300-12B40FDB65BD}" destId="{E41DA3CC-E467-4735-B201-A9795EEA4DB7}" srcOrd="0" destOrd="0" presId="urn:microsoft.com/office/officeart/2005/8/layout/hProcess9"/>
    <dgm:cxn modelId="{845A2A26-4D0A-485D-8292-2E274336F82C}" type="presParOf" srcId="{ACD405AB-E1B4-4335-B300-12B40FDB65BD}" destId="{BB649A1F-3F89-435D-97C0-2E99CB2EB81D}" srcOrd="1" destOrd="0" presId="urn:microsoft.com/office/officeart/2005/8/layout/hProcess9"/>
    <dgm:cxn modelId="{6FFC6A25-A904-4223-B927-B34AF7C9D81B}" type="presParOf" srcId="{BB649A1F-3F89-435D-97C0-2E99CB2EB81D}" destId="{3AF99D43-A510-4173-82E4-24145ACE9A04}" srcOrd="0" destOrd="0" presId="urn:microsoft.com/office/officeart/2005/8/layout/hProcess9"/>
    <dgm:cxn modelId="{E6E70A25-95C7-4CE1-AB9C-DFDB011917DA}" type="presParOf" srcId="{BB649A1F-3F89-435D-97C0-2E99CB2EB81D}" destId="{389728F2-C679-48D4-BD90-448401E9D46F}" srcOrd="1" destOrd="0" presId="urn:microsoft.com/office/officeart/2005/8/layout/hProcess9"/>
    <dgm:cxn modelId="{2FC5D600-63B3-43A8-8568-B89694ED731B}" type="presParOf" srcId="{BB649A1F-3F89-435D-97C0-2E99CB2EB81D}" destId="{725AE6F2-9C17-46D1-B7A1-C5A7C52AFB9A}" srcOrd="2" destOrd="0" presId="urn:microsoft.com/office/officeart/2005/8/layout/hProcess9"/>
    <dgm:cxn modelId="{A4863473-8E0B-4960-9264-9C8C3825BE3B}" type="presParOf" srcId="{BB649A1F-3F89-435D-97C0-2E99CB2EB81D}" destId="{1DC61FC4-4A2A-405C-AF31-3C5EE7244381}" srcOrd="3" destOrd="0" presId="urn:microsoft.com/office/officeart/2005/8/layout/hProcess9"/>
    <dgm:cxn modelId="{401608B3-08E4-4130-970B-B3FB3F2867B3}" type="presParOf" srcId="{BB649A1F-3F89-435D-97C0-2E99CB2EB81D}" destId="{2A110069-2023-491A-84D4-73290506996E}" srcOrd="4" destOrd="0" presId="urn:microsoft.com/office/officeart/2005/8/layout/hProcess9"/>
    <dgm:cxn modelId="{E45E6A01-A94C-4BDB-AA99-F2EE8A6D0138}" type="presParOf" srcId="{BB649A1F-3F89-435D-97C0-2E99CB2EB81D}" destId="{05BAA58C-D09F-4B9D-A602-1BBF7556D474}" srcOrd="5" destOrd="0" presId="urn:microsoft.com/office/officeart/2005/8/layout/hProcess9"/>
    <dgm:cxn modelId="{1892DF17-4A3F-4595-84D1-8B436683F6A1}" type="presParOf" srcId="{BB649A1F-3F89-435D-97C0-2E99CB2EB81D}" destId="{B443F3FC-7618-45C1-B4BA-B1766F4B0964}" srcOrd="6" destOrd="0" presId="urn:microsoft.com/office/officeart/2005/8/layout/hProcess9"/>
    <dgm:cxn modelId="{3DC8FFFF-29DF-4271-8B42-58E0FDDBB237}" type="presParOf" srcId="{BB649A1F-3F89-435D-97C0-2E99CB2EB81D}" destId="{DF7B96B5-7B93-4471-8DC8-15A0CBB3E8EB}" srcOrd="7" destOrd="0" presId="urn:microsoft.com/office/officeart/2005/8/layout/hProcess9"/>
    <dgm:cxn modelId="{F40C671A-D68D-4902-80D6-D957FCBD8042}" type="presParOf" srcId="{BB649A1F-3F89-435D-97C0-2E99CB2EB81D}" destId="{2C5D09B9-C6C1-4677-A7FB-DD5F361D55C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665AF9-B149-47B1-BC33-BDD1EBBE2286}">
      <dsp:nvSpPr>
        <dsp:cNvPr id="0" name=""/>
        <dsp:cNvSpPr/>
      </dsp:nvSpPr>
      <dsp:spPr>
        <a:xfrm>
          <a:off x="0" y="3799120"/>
          <a:ext cx="6858048" cy="4157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00" b="1" kern="1200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3.4 11:00</a:t>
          </a:r>
          <a:endParaRPr lang="ko-KR" altLang="en-US" sz="1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3799120"/>
        <a:ext cx="6858048" cy="224489"/>
      </dsp:txXfrm>
    </dsp:sp>
    <dsp:sp modelId="{52C4CCBD-09A7-43ED-86D5-9EA3DC9709E9}">
      <dsp:nvSpPr>
        <dsp:cNvPr id="0" name=""/>
        <dsp:cNvSpPr/>
      </dsp:nvSpPr>
      <dsp:spPr>
        <a:xfrm>
          <a:off x="0" y="4015167"/>
          <a:ext cx="6858048" cy="19123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00" kern="12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2</a:t>
          </a:r>
          <a:r>
            <a:rPr lang="ko-KR" altLang="en-US" sz="1000" kern="12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차 보고서 작성 및 전달</a:t>
          </a:r>
          <a:endParaRPr lang="ko-KR" altLang="en-US" sz="1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4015167"/>
        <a:ext cx="6858048" cy="191231"/>
      </dsp:txXfrm>
    </dsp:sp>
    <dsp:sp modelId="{66122C30-91E2-4BA2-8705-68A870071FB6}">
      <dsp:nvSpPr>
        <dsp:cNvPr id="0" name=""/>
        <dsp:cNvSpPr/>
      </dsp:nvSpPr>
      <dsp:spPr>
        <a:xfrm rot="10800000">
          <a:off x="0" y="3165848"/>
          <a:ext cx="6858048" cy="639380"/>
        </a:xfrm>
        <a:prstGeom prst="upArrowCallout">
          <a:avLst/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shade val="51000"/>
                <a:satMod val="130000"/>
              </a:schemeClr>
            </a:gs>
            <a:gs pos="80000">
              <a:schemeClr val="accent2">
                <a:hueOff val="780253"/>
                <a:satOff val="-973"/>
                <a:lumOff val="229"/>
                <a:alphaOff val="0"/>
                <a:shade val="93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00" b="1" kern="1200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3.4 11:00</a:t>
          </a:r>
          <a:endParaRPr lang="ko-KR" altLang="en-US" sz="1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3165848"/>
        <a:ext cx="6858048" cy="224422"/>
      </dsp:txXfrm>
    </dsp:sp>
    <dsp:sp modelId="{9BB7259C-993D-4DF4-AF24-29F9345C8937}">
      <dsp:nvSpPr>
        <dsp:cNvPr id="0" name=""/>
        <dsp:cNvSpPr/>
      </dsp:nvSpPr>
      <dsp:spPr>
        <a:xfrm>
          <a:off x="0" y="3390270"/>
          <a:ext cx="6858048" cy="191174"/>
        </a:xfrm>
        <a:prstGeom prst="rect">
          <a:avLst/>
        </a:prstGeom>
        <a:solidFill>
          <a:schemeClr val="accent2">
            <a:tint val="40000"/>
            <a:alpha val="90000"/>
            <a:hueOff val="837637"/>
            <a:satOff val="-730"/>
            <a:lumOff val="-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837637"/>
              <a:satOff val="-730"/>
              <a:lumOff val="-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네트워크 분석 및 </a:t>
          </a:r>
          <a:r>
            <a:rPr lang="ko-KR" altLang="en-US" sz="1000" kern="1200" dirty="0" err="1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시그니처</a:t>
          </a:r>
          <a:r>
            <a:rPr lang="ko-KR" altLang="en-US" sz="1000" kern="12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 배포</a:t>
          </a:r>
          <a:endParaRPr lang="ko-KR" altLang="en-US" sz="1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3390270"/>
        <a:ext cx="6858048" cy="191174"/>
      </dsp:txXfrm>
    </dsp:sp>
    <dsp:sp modelId="{411A508E-CFE2-4E69-8834-AE803DF62969}">
      <dsp:nvSpPr>
        <dsp:cNvPr id="0" name=""/>
        <dsp:cNvSpPr/>
      </dsp:nvSpPr>
      <dsp:spPr>
        <a:xfrm rot="10800000">
          <a:off x="0" y="2532704"/>
          <a:ext cx="6858048" cy="639380"/>
        </a:xfrm>
        <a:prstGeom prst="upArrowCallou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00" b="1" kern="1200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3.4 11:00</a:t>
          </a:r>
          <a:endParaRPr lang="ko-KR" altLang="en-US" sz="1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2532704"/>
        <a:ext cx="6858048" cy="224422"/>
      </dsp:txXfrm>
    </dsp:sp>
    <dsp:sp modelId="{4AFDF636-3007-4882-A2B0-47E091FD01F8}">
      <dsp:nvSpPr>
        <dsp:cNvPr id="0" name=""/>
        <dsp:cNvSpPr/>
      </dsp:nvSpPr>
      <dsp:spPr>
        <a:xfrm>
          <a:off x="0" y="2757126"/>
          <a:ext cx="6858048" cy="191174"/>
        </a:xfrm>
        <a:prstGeom prst="rect">
          <a:avLst/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네트워크 샘플 수집</a:t>
          </a:r>
          <a:endParaRPr lang="ko-KR" altLang="en-US" sz="1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2757126"/>
        <a:ext cx="6858048" cy="191174"/>
      </dsp:txXfrm>
    </dsp:sp>
    <dsp:sp modelId="{36224366-B5DA-42E2-B928-5232A3CA6690}">
      <dsp:nvSpPr>
        <dsp:cNvPr id="0" name=""/>
        <dsp:cNvSpPr/>
      </dsp:nvSpPr>
      <dsp:spPr>
        <a:xfrm rot="10800000">
          <a:off x="0" y="1899560"/>
          <a:ext cx="6858048" cy="639380"/>
        </a:xfrm>
        <a:prstGeom prst="upArrowCallou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00" b="1" kern="1200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3.4 10:00</a:t>
          </a:r>
          <a:endParaRPr lang="ko-KR" altLang="en-US" sz="1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1899560"/>
        <a:ext cx="6858048" cy="224422"/>
      </dsp:txXfrm>
    </dsp:sp>
    <dsp:sp modelId="{38205AAB-FB32-4404-949C-BE91EA44B81C}">
      <dsp:nvSpPr>
        <dsp:cNvPr id="0" name=""/>
        <dsp:cNvSpPr/>
      </dsp:nvSpPr>
      <dsp:spPr>
        <a:xfrm>
          <a:off x="0" y="2123982"/>
          <a:ext cx="6858048" cy="191174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00" kern="12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C&amp;C IP</a:t>
          </a:r>
          <a:r>
            <a:rPr lang="ko-KR" altLang="en-US" sz="1000" kern="12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정보 배포 및 차단</a:t>
          </a:r>
          <a:endParaRPr lang="ko-KR" altLang="en-US" sz="1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2123982"/>
        <a:ext cx="6858048" cy="191174"/>
      </dsp:txXfrm>
    </dsp:sp>
    <dsp:sp modelId="{A3ACF61F-3034-4336-AC14-F47526772FB5}">
      <dsp:nvSpPr>
        <dsp:cNvPr id="0" name=""/>
        <dsp:cNvSpPr/>
      </dsp:nvSpPr>
      <dsp:spPr>
        <a:xfrm rot="10800000">
          <a:off x="0" y="1266415"/>
          <a:ext cx="6858048" cy="639380"/>
        </a:xfrm>
        <a:prstGeom prst="upArrowCallou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00" b="1" kern="1200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3.4 10:00</a:t>
          </a:r>
          <a:endParaRPr lang="ko-KR" altLang="en-US" sz="1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1266415"/>
        <a:ext cx="6858048" cy="224422"/>
      </dsp:txXfrm>
    </dsp:sp>
    <dsp:sp modelId="{14439BDE-7026-4EE5-8FE7-7D9D2D702E25}">
      <dsp:nvSpPr>
        <dsp:cNvPr id="0" name=""/>
        <dsp:cNvSpPr/>
      </dsp:nvSpPr>
      <dsp:spPr>
        <a:xfrm>
          <a:off x="0" y="1490838"/>
          <a:ext cx="6858048" cy="191174"/>
        </a:xfrm>
        <a:prstGeom prst="rect">
          <a:avLst/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사내 조사 및 대응방안 전달</a:t>
          </a:r>
          <a:endParaRPr lang="ko-KR" altLang="en-US" sz="1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1490838"/>
        <a:ext cx="6858048" cy="191174"/>
      </dsp:txXfrm>
    </dsp:sp>
    <dsp:sp modelId="{1D36AB57-84F6-4FFB-8769-8A83CD5E6028}">
      <dsp:nvSpPr>
        <dsp:cNvPr id="0" name=""/>
        <dsp:cNvSpPr/>
      </dsp:nvSpPr>
      <dsp:spPr>
        <a:xfrm rot="10800000">
          <a:off x="0" y="633271"/>
          <a:ext cx="6858048" cy="639380"/>
        </a:xfrm>
        <a:prstGeom prst="upArrowCallout">
          <a:avLst/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66"/>
                <a:satOff val="-4866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00" b="1" kern="1200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3.4 9:00</a:t>
          </a:r>
          <a:endParaRPr lang="ko-KR" altLang="en-US" sz="1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633271"/>
        <a:ext cx="6858048" cy="224422"/>
      </dsp:txXfrm>
    </dsp:sp>
    <dsp:sp modelId="{B3369FCE-706E-4562-9F23-FA347C0B2E96}">
      <dsp:nvSpPr>
        <dsp:cNvPr id="0" name=""/>
        <dsp:cNvSpPr/>
      </dsp:nvSpPr>
      <dsp:spPr>
        <a:xfrm>
          <a:off x="0" y="857694"/>
          <a:ext cx="6858048" cy="191174"/>
        </a:xfrm>
        <a:prstGeom prst="rect">
          <a:avLst/>
        </a:prstGeom>
        <a:solidFill>
          <a:schemeClr val="accent2">
            <a:tint val="40000"/>
            <a:alpha val="90000"/>
            <a:hueOff val="4188184"/>
            <a:satOff val="-3648"/>
            <a:lumOff val="-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4188184"/>
              <a:satOff val="-3648"/>
              <a:lumOff val="-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오전 </a:t>
          </a:r>
          <a:r>
            <a:rPr lang="en-US" altLang="ko-KR" sz="1000" kern="12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1</a:t>
          </a:r>
          <a:r>
            <a:rPr lang="ko-KR" altLang="en-US" sz="1000" kern="12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차 보고서 작성 및 전달</a:t>
          </a:r>
          <a:endParaRPr lang="ko-KR" altLang="en-US" sz="1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857694"/>
        <a:ext cx="6858048" cy="191174"/>
      </dsp:txXfrm>
    </dsp:sp>
    <dsp:sp modelId="{62AEF65E-438C-4C8F-8F8C-0BF2F7872F04}">
      <dsp:nvSpPr>
        <dsp:cNvPr id="0" name=""/>
        <dsp:cNvSpPr/>
      </dsp:nvSpPr>
      <dsp:spPr>
        <a:xfrm rot="10800000">
          <a:off x="0" y="127"/>
          <a:ext cx="6858048" cy="639380"/>
        </a:xfrm>
        <a:prstGeom prst="upArrowCallou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00" b="1" kern="1200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rPr>
            <a:t>3.3 18:00</a:t>
          </a:r>
          <a:endParaRPr lang="ko-KR" altLang="en-US" sz="1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127"/>
        <a:ext cx="6858048" cy="224422"/>
      </dsp:txXfrm>
    </dsp:sp>
    <dsp:sp modelId="{CD2988E9-A17A-4DC2-9769-3A18B3FA42F9}">
      <dsp:nvSpPr>
        <dsp:cNvPr id="0" name=""/>
        <dsp:cNvSpPr/>
      </dsp:nvSpPr>
      <dsp:spPr>
        <a:xfrm>
          <a:off x="0" y="224549"/>
          <a:ext cx="6858048" cy="191174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기존 </a:t>
          </a:r>
          <a:r>
            <a:rPr lang="en-US" altLang="ko-KR" sz="1000" kern="12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Cache-Control </a:t>
          </a:r>
          <a:r>
            <a:rPr lang="ko-KR" altLang="en-US" sz="1000" kern="12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관련 </a:t>
          </a:r>
          <a:r>
            <a:rPr lang="ko-KR" altLang="en-US" sz="1000" kern="1200" dirty="0" err="1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시그니처로</a:t>
          </a:r>
          <a:r>
            <a:rPr lang="ko-KR" altLang="en-US" sz="1000" kern="12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 </a:t>
          </a:r>
          <a:r>
            <a:rPr lang="en-US" altLang="ko-KR" sz="1000" kern="12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3</a:t>
          </a:r>
          <a:r>
            <a:rPr lang="ko-KR" altLang="en-US" sz="1000" kern="12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월 </a:t>
          </a:r>
          <a:r>
            <a:rPr lang="en-US" altLang="ko-KR" sz="1000" kern="12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3</a:t>
          </a:r>
          <a:r>
            <a:rPr lang="ko-KR" altLang="en-US" sz="1000" kern="12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rPr>
            <a:t>일 저녁 공격 징후 탐지</a:t>
          </a:r>
          <a:endParaRPr lang="ko-KR" altLang="en-US" sz="1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224549"/>
        <a:ext cx="6858048" cy="1911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F94994-73F7-4710-9C0B-2CF25780D4DC}">
      <dsp:nvSpPr>
        <dsp:cNvPr id="0" name=""/>
        <dsp:cNvSpPr/>
      </dsp:nvSpPr>
      <dsp:spPr>
        <a:xfrm>
          <a:off x="3346946" y="0"/>
          <a:ext cx="1115648" cy="685880"/>
        </a:xfrm>
        <a:prstGeom prst="trapezoid">
          <a:avLst>
            <a:gd name="adj" fmla="val 813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/>
            <a:t>application</a:t>
          </a:r>
          <a:endParaRPr lang="ko-KR" altLang="en-US" sz="1600" kern="1200" dirty="0"/>
        </a:p>
      </dsp:txBody>
      <dsp:txXfrm>
        <a:off x="3346946" y="0"/>
        <a:ext cx="1115648" cy="685880"/>
      </dsp:txXfrm>
    </dsp:sp>
    <dsp:sp modelId="{E4B0D86D-8C9F-4312-BEED-0BC300D3A7E7}">
      <dsp:nvSpPr>
        <dsp:cNvPr id="0" name=""/>
        <dsp:cNvSpPr/>
      </dsp:nvSpPr>
      <dsp:spPr>
        <a:xfrm>
          <a:off x="2789122" y="685880"/>
          <a:ext cx="2231297" cy="685880"/>
        </a:xfrm>
        <a:prstGeom prst="trapezoid">
          <a:avLst>
            <a:gd name="adj" fmla="val 813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/>
            <a:t>Presentation</a:t>
          </a:r>
          <a:endParaRPr lang="ko-KR" altLang="en-US" sz="1600" kern="1200" dirty="0"/>
        </a:p>
      </dsp:txBody>
      <dsp:txXfrm>
        <a:off x="3179599" y="685880"/>
        <a:ext cx="1450343" cy="685880"/>
      </dsp:txXfrm>
    </dsp:sp>
    <dsp:sp modelId="{692F6223-536E-4BB6-A318-D47645C9A69D}">
      <dsp:nvSpPr>
        <dsp:cNvPr id="0" name=""/>
        <dsp:cNvSpPr/>
      </dsp:nvSpPr>
      <dsp:spPr>
        <a:xfrm>
          <a:off x="2231297" y="1371761"/>
          <a:ext cx="3346946" cy="685880"/>
        </a:xfrm>
        <a:prstGeom prst="trapezoid">
          <a:avLst>
            <a:gd name="adj" fmla="val 813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/>
            <a:t>Session</a:t>
          </a:r>
          <a:endParaRPr lang="ko-KR" altLang="en-US" sz="1600" kern="1200" dirty="0"/>
        </a:p>
      </dsp:txBody>
      <dsp:txXfrm>
        <a:off x="2817013" y="1371761"/>
        <a:ext cx="2175515" cy="685880"/>
      </dsp:txXfrm>
    </dsp:sp>
    <dsp:sp modelId="{E449662D-FE50-42E6-B72D-5F5DD06EEBCA}">
      <dsp:nvSpPr>
        <dsp:cNvPr id="0" name=""/>
        <dsp:cNvSpPr/>
      </dsp:nvSpPr>
      <dsp:spPr>
        <a:xfrm>
          <a:off x="1673473" y="2057642"/>
          <a:ext cx="4462595" cy="685880"/>
        </a:xfrm>
        <a:prstGeom prst="trapezoid">
          <a:avLst>
            <a:gd name="adj" fmla="val 813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/>
            <a:t>Transport</a:t>
          </a:r>
          <a:endParaRPr lang="ko-KR" altLang="en-US" sz="1600" kern="1200" dirty="0"/>
        </a:p>
      </dsp:txBody>
      <dsp:txXfrm>
        <a:off x="2454427" y="2057642"/>
        <a:ext cx="2900687" cy="685880"/>
      </dsp:txXfrm>
    </dsp:sp>
    <dsp:sp modelId="{C0CC0E4E-1A34-4AD9-B29B-7DD8512DAE9B}">
      <dsp:nvSpPr>
        <dsp:cNvPr id="0" name=""/>
        <dsp:cNvSpPr/>
      </dsp:nvSpPr>
      <dsp:spPr>
        <a:xfrm>
          <a:off x="1115648" y="2743523"/>
          <a:ext cx="5578244" cy="685880"/>
        </a:xfrm>
        <a:prstGeom prst="trapezoid">
          <a:avLst>
            <a:gd name="adj" fmla="val 813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/>
            <a:t>Network</a:t>
          </a:r>
          <a:endParaRPr lang="ko-KR" altLang="en-US" sz="1600" kern="1200" dirty="0"/>
        </a:p>
      </dsp:txBody>
      <dsp:txXfrm>
        <a:off x="2091841" y="2743523"/>
        <a:ext cx="3625858" cy="685880"/>
      </dsp:txXfrm>
    </dsp:sp>
    <dsp:sp modelId="{64FC5849-7A92-46AB-9655-56014F243D1A}">
      <dsp:nvSpPr>
        <dsp:cNvPr id="0" name=""/>
        <dsp:cNvSpPr/>
      </dsp:nvSpPr>
      <dsp:spPr>
        <a:xfrm>
          <a:off x="557824" y="3429404"/>
          <a:ext cx="6693893" cy="685880"/>
        </a:xfrm>
        <a:prstGeom prst="trapezoid">
          <a:avLst>
            <a:gd name="adj" fmla="val 813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err="1" smtClean="0"/>
            <a:t>Datalink</a:t>
          </a:r>
          <a:endParaRPr lang="ko-KR" altLang="en-US" sz="1600" kern="1200" dirty="0"/>
        </a:p>
      </dsp:txBody>
      <dsp:txXfrm>
        <a:off x="1729255" y="3429404"/>
        <a:ext cx="4351030" cy="685880"/>
      </dsp:txXfrm>
    </dsp:sp>
    <dsp:sp modelId="{640D9EAD-7EA0-49E6-AEA7-70E90282EE3E}">
      <dsp:nvSpPr>
        <dsp:cNvPr id="0" name=""/>
        <dsp:cNvSpPr/>
      </dsp:nvSpPr>
      <dsp:spPr>
        <a:xfrm>
          <a:off x="0" y="4115285"/>
          <a:ext cx="7809541" cy="685880"/>
        </a:xfrm>
        <a:prstGeom prst="trapezoid">
          <a:avLst>
            <a:gd name="adj" fmla="val 813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/>
            <a:t>Physical</a:t>
          </a:r>
          <a:endParaRPr lang="ko-KR" altLang="en-US" sz="1600" kern="1200" dirty="0"/>
        </a:p>
      </dsp:txBody>
      <dsp:txXfrm>
        <a:off x="1366669" y="4115285"/>
        <a:ext cx="5076202" cy="6858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1DA3CC-E467-4735-B201-A9795EEA4DB7}">
      <dsp:nvSpPr>
        <dsp:cNvPr id="0" name=""/>
        <dsp:cNvSpPr/>
      </dsp:nvSpPr>
      <dsp:spPr>
        <a:xfrm>
          <a:off x="0" y="0"/>
          <a:ext cx="3744414" cy="181597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AF99D43-A510-4173-82E4-24145ACE9A04}">
      <dsp:nvSpPr>
        <dsp:cNvPr id="0" name=""/>
        <dsp:cNvSpPr/>
      </dsp:nvSpPr>
      <dsp:spPr>
        <a:xfrm>
          <a:off x="126885" y="544792"/>
          <a:ext cx="1123324" cy="7263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kern="1200" dirty="0" smtClean="0"/>
            <a:t>IP/IGMP/ICMP</a:t>
          </a:r>
        </a:p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kern="1200" dirty="0" smtClean="0"/>
            <a:t>Flooding </a:t>
          </a:r>
          <a:endParaRPr lang="ko-KR" altLang="en-US" sz="1100" kern="1200" dirty="0"/>
        </a:p>
      </dsp:txBody>
      <dsp:txXfrm>
        <a:off x="126885" y="544792"/>
        <a:ext cx="1123324" cy="726390"/>
      </dsp:txXfrm>
    </dsp:sp>
    <dsp:sp modelId="{725AE6F2-9C17-46D1-B7A1-C5A7C52AFB9A}">
      <dsp:nvSpPr>
        <dsp:cNvPr id="0" name=""/>
        <dsp:cNvSpPr/>
      </dsp:nvSpPr>
      <dsp:spPr>
        <a:xfrm>
          <a:off x="1310545" y="544792"/>
          <a:ext cx="1123324" cy="7263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kern="1200" dirty="0" smtClean="0"/>
            <a:t>UDP</a:t>
          </a:r>
        </a:p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kern="1200" dirty="0" smtClean="0"/>
            <a:t>Flooding</a:t>
          </a:r>
          <a:endParaRPr lang="ko-KR" altLang="en-US" sz="1100" kern="1200" dirty="0"/>
        </a:p>
      </dsp:txBody>
      <dsp:txXfrm>
        <a:off x="1310545" y="544792"/>
        <a:ext cx="1123324" cy="726390"/>
      </dsp:txXfrm>
    </dsp:sp>
    <dsp:sp modelId="{2A110069-2023-491A-84D4-73290506996E}">
      <dsp:nvSpPr>
        <dsp:cNvPr id="0" name=""/>
        <dsp:cNvSpPr/>
      </dsp:nvSpPr>
      <dsp:spPr>
        <a:xfrm>
          <a:off x="2494205" y="544792"/>
          <a:ext cx="1123324" cy="7263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kern="1200" dirty="0" smtClean="0"/>
            <a:t>TCP</a:t>
          </a:r>
        </a:p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kern="1200" dirty="0" smtClean="0"/>
            <a:t>Flooding</a:t>
          </a:r>
          <a:endParaRPr lang="ko-KR" altLang="en-US" sz="1100" kern="1200" dirty="0"/>
        </a:p>
      </dsp:txBody>
      <dsp:txXfrm>
        <a:off x="2494205" y="544792"/>
        <a:ext cx="1123324" cy="72639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1DA3CC-E467-4735-B201-A9795EEA4DB7}">
      <dsp:nvSpPr>
        <dsp:cNvPr id="0" name=""/>
        <dsp:cNvSpPr/>
      </dsp:nvSpPr>
      <dsp:spPr>
        <a:xfrm>
          <a:off x="28294" y="0"/>
          <a:ext cx="4191882" cy="1800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AF99D43-A510-4173-82E4-24145ACE9A04}">
      <dsp:nvSpPr>
        <dsp:cNvPr id="0" name=""/>
        <dsp:cNvSpPr/>
      </dsp:nvSpPr>
      <dsp:spPr>
        <a:xfrm>
          <a:off x="1244" y="540059"/>
          <a:ext cx="749291" cy="720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00" kern="1200" dirty="0" smtClean="0"/>
            <a:t>HTTP</a:t>
          </a:r>
        </a:p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00" kern="1200" dirty="0" smtClean="0"/>
            <a:t>GET</a:t>
          </a:r>
        </a:p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00" kern="1200" dirty="0" smtClean="0"/>
            <a:t>Flooding</a:t>
          </a:r>
        </a:p>
      </dsp:txBody>
      <dsp:txXfrm>
        <a:off x="1244" y="540059"/>
        <a:ext cx="749291" cy="720080"/>
      </dsp:txXfrm>
    </dsp:sp>
    <dsp:sp modelId="{725AE6F2-9C17-46D1-B7A1-C5A7C52AFB9A}">
      <dsp:nvSpPr>
        <dsp:cNvPr id="0" name=""/>
        <dsp:cNvSpPr/>
      </dsp:nvSpPr>
      <dsp:spPr>
        <a:xfrm>
          <a:off x="875417" y="540059"/>
          <a:ext cx="749291" cy="720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00" kern="1200" dirty="0" smtClean="0"/>
            <a:t>RUDY</a:t>
          </a:r>
          <a:endParaRPr lang="ko-KR" altLang="en-US" sz="1000" kern="1200" dirty="0"/>
        </a:p>
      </dsp:txBody>
      <dsp:txXfrm>
        <a:off x="875417" y="540059"/>
        <a:ext cx="749291" cy="720080"/>
      </dsp:txXfrm>
    </dsp:sp>
    <dsp:sp modelId="{2A110069-2023-491A-84D4-73290506996E}">
      <dsp:nvSpPr>
        <dsp:cNvPr id="0" name=""/>
        <dsp:cNvSpPr/>
      </dsp:nvSpPr>
      <dsp:spPr>
        <a:xfrm>
          <a:off x="1749590" y="540059"/>
          <a:ext cx="749291" cy="720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00" kern="1200" dirty="0" err="1" smtClean="0"/>
            <a:t>XerXes</a:t>
          </a:r>
          <a:endParaRPr lang="ko-KR" altLang="en-US" sz="1000" kern="1200" dirty="0"/>
        </a:p>
      </dsp:txBody>
      <dsp:txXfrm>
        <a:off x="1749590" y="540059"/>
        <a:ext cx="749291" cy="720080"/>
      </dsp:txXfrm>
    </dsp:sp>
    <dsp:sp modelId="{B443F3FC-7618-45C1-B4BA-B1766F4B0964}">
      <dsp:nvSpPr>
        <dsp:cNvPr id="0" name=""/>
        <dsp:cNvSpPr/>
      </dsp:nvSpPr>
      <dsp:spPr>
        <a:xfrm>
          <a:off x="2623763" y="540059"/>
          <a:ext cx="749291" cy="720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00" kern="1200" dirty="0" err="1" smtClean="0"/>
            <a:t>slowloris</a:t>
          </a:r>
          <a:endParaRPr lang="ko-KR" altLang="en-US" sz="1000" kern="1200" dirty="0"/>
        </a:p>
      </dsp:txBody>
      <dsp:txXfrm>
        <a:off x="2623763" y="540059"/>
        <a:ext cx="749291" cy="720080"/>
      </dsp:txXfrm>
    </dsp:sp>
    <dsp:sp modelId="{2C5D09B9-C6C1-4677-A7FB-DD5F361D55C1}">
      <dsp:nvSpPr>
        <dsp:cNvPr id="0" name=""/>
        <dsp:cNvSpPr/>
      </dsp:nvSpPr>
      <dsp:spPr>
        <a:xfrm>
          <a:off x="3497936" y="540059"/>
          <a:ext cx="749291" cy="720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00" kern="1200" dirty="0" smtClean="0"/>
            <a:t>Random </a:t>
          </a:r>
        </a:p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00" kern="1200" dirty="0" smtClean="0"/>
            <a:t>Parameter</a:t>
          </a:r>
          <a:endParaRPr lang="ko-KR" altLang="en-US" sz="1000" kern="1200" dirty="0"/>
        </a:p>
      </dsp:txBody>
      <dsp:txXfrm>
        <a:off x="3497936" y="540059"/>
        <a:ext cx="749291" cy="720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60FA4-8BB4-4EDC-A927-4518D32D3122}" type="datetimeFigureOut">
              <a:rPr lang="ko-KR" altLang="en-US" smtClean="0"/>
              <a:pPr/>
              <a:t>2011-04-18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E0716-0127-47C8-A072-4B8B7867E4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6E9A8-55D9-4452-B73B-0FEDFE7077ED}" type="datetimeFigureOut">
              <a:rPr lang="ko-KR" altLang="en-US" smtClean="0"/>
              <a:pPr/>
              <a:t>2011-04-18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A07E5-2058-4D1C-9F02-EF90C5108D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7E5-2058-4D1C-9F02-EF90C5108D9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7E5-2058-4D1C-9F02-EF90C5108D9E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7E5-2058-4D1C-9F02-EF90C5108D9E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7E5-2058-4D1C-9F02-EF90C5108D9E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7E5-2058-4D1C-9F02-EF90C5108D9E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7E5-2058-4D1C-9F02-EF90C5108D9E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7E5-2058-4D1C-9F02-EF90C5108D9E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7E5-2058-4D1C-9F02-EF90C5108D9E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7E5-2058-4D1C-9F02-EF90C5108D9E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7E5-2058-4D1C-9F02-EF90C5108D9E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7E5-2058-4D1C-9F02-EF90C5108D9E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7E5-2058-4D1C-9F02-EF90C5108D9E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7E5-2058-4D1C-9F02-EF90C5108D9E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7E5-2058-4D1C-9F02-EF90C5108D9E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7E5-2058-4D1C-9F02-EF90C5108D9E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7E5-2058-4D1C-9F02-EF90C5108D9E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7E5-2058-4D1C-9F02-EF90C5108D9E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7E5-2058-4D1C-9F02-EF90C5108D9E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7E5-2058-4D1C-9F02-EF90C5108D9E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25C98-9EE2-462E-8CDF-F9BB7D039621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7E5-2058-4D1C-9F02-EF90C5108D9E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7E5-2058-4D1C-9F02-EF90C5108D9E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7E5-2058-4D1C-9F02-EF90C5108D9E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7E5-2058-4D1C-9F02-EF90C5108D9E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7E5-2058-4D1C-9F02-EF90C5108D9E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7E5-2058-4D1C-9F02-EF90C5108D9E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7E5-2058-4D1C-9F02-EF90C5108D9E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4BE456-64CD-4B89-8487-1237FE7EA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4BE456-64CD-4B89-8487-1237FE7EA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현진_pt디자인_가로2_서브 cop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4BE456-64CD-4B89-8487-1237FE7EA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4BE456-64CD-4B89-8487-1237FE7EA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4BE456-64CD-4B89-8487-1237FE7EA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4BE456-64CD-4B89-8487-1237FE7EA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4BE456-64CD-4B89-8487-1237FE7EA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4BE456-64CD-4B89-8487-1237FE7EA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4BE456-64CD-4B89-8487-1237FE7EA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현진_pt디자인_가로2 copy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ack-website.blogspot.com/2010/12/wikileakorg-xerxes-dos-attack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nforgettable.dk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7"/>
          <p:cNvSpPr>
            <a:spLocks noChangeArrowheads="1" noChangeShapeType="1" noTextEdit="1"/>
          </p:cNvSpPr>
          <p:nvPr/>
        </p:nvSpPr>
        <p:spPr bwMode="auto">
          <a:xfrm>
            <a:off x="3214678" y="1785926"/>
            <a:ext cx="4856162" cy="4497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7961" dir="2700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3.4 </a:t>
            </a:r>
            <a:r>
              <a:rPr lang="en-US" altLang="ko-KR" b="1" kern="10" spc="-9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7961" dir="2700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DDoS</a:t>
            </a: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7961" dir="2700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7961" dir="2700000" algn="ctr" rotWithShape="0">
                    <a:schemeClr val="tx1"/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공격 대응과 향후 전망</a:t>
            </a:r>
            <a:endParaRPr lang="ko-KR" altLang="en-US" b="1" kern="10" spc="-9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17961" dir="2700000" algn="ctr" rotWithShape="0">
                  <a:schemeClr val="tx1"/>
                </a:outerShdw>
              </a:effectLst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3" name="WordArt 46"/>
          <p:cNvSpPr>
            <a:spLocks noChangeArrowheads="1" noChangeShapeType="1" noTextEdit="1"/>
          </p:cNvSpPr>
          <p:nvPr/>
        </p:nvSpPr>
        <p:spPr bwMode="auto">
          <a:xfrm>
            <a:off x="6357950" y="2428868"/>
            <a:ext cx="1500187" cy="214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b="1" kern="10" spc="-9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7961" dir="2700000" algn="ctr" rotWithShape="0">
                    <a:schemeClr val="tx1"/>
                  </a:outerShdw>
                </a:effectLst>
                <a:latin typeface="맑은 고딕"/>
                <a:ea typeface="맑은 고딕"/>
              </a:rPr>
              <a:t>- </a:t>
            </a: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7961" dir="2700000" algn="ctr" rotWithShape="0">
                    <a:schemeClr val="tx1"/>
                  </a:outerShdw>
                </a:effectLst>
                <a:latin typeface="맑은 고딕"/>
                <a:ea typeface="맑은 고딕"/>
              </a:rPr>
              <a:t>2011.4.22 </a:t>
            </a:r>
            <a:r>
              <a:rPr lang="en-US" altLang="ko-KR" b="1" kern="10" spc="-9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7961" dir="2700000" algn="ctr" rotWithShape="0">
                    <a:schemeClr val="tx1"/>
                  </a:outerShdw>
                </a:effectLst>
                <a:latin typeface="맑은 고딕"/>
                <a:ea typeface="맑은 고딕"/>
              </a:rPr>
              <a:t>-</a:t>
            </a:r>
            <a:endParaRPr lang="ko-KR" altLang="en-US" b="1" kern="10" spc="-9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17961" dir="2700000" algn="ctr" rotWithShape="0">
                  <a:schemeClr val="tx1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4" name="WordArt 46"/>
          <p:cNvSpPr>
            <a:spLocks noChangeArrowheads="1" noChangeShapeType="1" noTextEdit="1"/>
          </p:cNvSpPr>
          <p:nvPr/>
        </p:nvSpPr>
        <p:spPr bwMode="auto">
          <a:xfrm>
            <a:off x="714348" y="785794"/>
            <a:ext cx="1857388" cy="285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7961" dir="2700000" algn="ctr" rotWithShape="0">
                    <a:schemeClr val="tx1"/>
                  </a:outerShdw>
                </a:effectLst>
                <a:latin typeface="맑은 고딕"/>
                <a:ea typeface="맑은 고딕"/>
              </a:rPr>
              <a:t>주</a:t>
            </a: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7961" dir="2700000" algn="ctr" rotWithShape="0">
                    <a:schemeClr val="tx1"/>
                  </a:outerShdw>
                </a:effectLst>
                <a:latin typeface="맑은 고딕"/>
                <a:ea typeface="맑은 고딕"/>
              </a:rPr>
              <a:t>)</a:t>
            </a:r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7961" dir="2700000" algn="ctr" rotWithShape="0">
                    <a:schemeClr val="tx1"/>
                  </a:outerShdw>
                </a:effectLst>
                <a:latin typeface="맑은 고딕"/>
                <a:ea typeface="맑은 고딕"/>
              </a:rPr>
              <a:t>정보보호기술 </a:t>
            </a:r>
            <a:endParaRPr lang="ko-KR" altLang="en-US" b="1" kern="10" spc="-9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17961" dir="2700000" algn="ctr" rotWithShape="0">
                  <a:schemeClr val="tx1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1500166" y="1285860"/>
            <a:ext cx="407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400" b="1" dirty="0">
                <a:solidFill>
                  <a:srgbClr val="66CCFF"/>
                </a:solidFill>
                <a:latin typeface="Arial" charset="0"/>
              </a:rPr>
              <a:t>"The Worldwide Best in Threats Management"</a:t>
            </a:r>
            <a:endParaRPr lang="ko-KR" altLang="en-US" sz="1400" b="1" dirty="0">
              <a:solidFill>
                <a:srgbClr val="66CCFF"/>
              </a:solidFill>
              <a:latin typeface="Arial" charset="0"/>
            </a:endParaRPr>
          </a:p>
        </p:txBody>
      </p:sp>
      <p:pic>
        <p:nvPicPr>
          <p:cNvPr id="7" name="그림 6" descr="그림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297" y="6357958"/>
            <a:ext cx="3124199" cy="382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2"/>
          <p:cNvSpPr>
            <a:spLocks noChangeArrowheads="1" noChangeShapeType="1" noTextEdit="1"/>
          </p:cNvSpPr>
          <p:nvPr/>
        </p:nvSpPr>
        <p:spPr bwMode="auto">
          <a:xfrm>
            <a:off x="1214414" y="285728"/>
            <a:ext cx="547211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Layer 7 </a:t>
            </a:r>
            <a:r>
              <a:rPr lang="en-US" altLang="ko-KR" b="1" kern="10" spc="-9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DDoS</a:t>
            </a: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</a:t>
            </a:r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                       </a:t>
            </a:r>
            <a:endParaRPr lang="ko-KR" altLang="en-US" b="1" kern="10" spc="-9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outerShdw dist="17961" dir="2700000" algn="ctr" rotWithShape="0">
                  <a:srgbClr val="3E1F00">
                    <a:alpha val="50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42910" y="1500174"/>
            <a:ext cx="821537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err="1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slowloris</a:t>
            </a:r>
            <a:endParaRPr lang="en-US" altLang="ko-KR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v"/>
            </a:pPr>
            <a:endParaRPr lang="en-US" altLang="ko-KR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끝나지 않은 </a:t>
            </a: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HTTP </a:t>
            </a:r>
            <a:r>
              <a:rPr lang="ko-KR" altLang="en-US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헤더로 인한 대기상태</a:t>
            </a:r>
            <a:endParaRPr lang="en-US" altLang="ko-KR" sz="15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v"/>
            </a:pPr>
            <a:endParaRPr lang="en-US" altLang="ko-KR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6805" name="Picture 5" descr="C:\Documents and Settings\kimms.INFOSEC\바탕 화면\ec8ba4ed9689ec8b9c-ed9994eba9b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564904"/>
            <a:ext cx="4286250" cy="2495550"/>
          </a:xfrm>
          <a:prstGeom prst="rect">
            <a:avLst/>
          </a:prstGeom>
          <a:noFill/>
        </p:spPr>
      </p:pic>
      <p:pic>
        <p:nvPicPr>
          <p:cNvPr id="76806" name="Picture 6" descr="C:\Documents and Settings\kimms.INFOSEC\바탕 화면\eab3b5eab2a9-ed8ca8ed82b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645024"/>
            <a:ext cx="4608513" cy="2468115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1187624" y="5085184"/>
            <a:ext cx="7425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 smtClean="0"/>
              <a:t>공격 화면</a:t>
            </a:r>
            <a:endParaRPr lang="ko-KR" altLang="en-US" sz="1000" dirty="0"/>
          </a:p>
        </p:txBody>
      </p:sp>
      <p:sp>
        <p:nvSpPr>
          <p:cNvPr id="13" name="직사각형 12"/>
          <p:cNvSpPr/>
          <p:nvPr/>
        </p:nvSpPr>
        <p:spPr>
          <a:xfrm>
            <a:off x="3635896" y="6165304"/>
            <a:ext cx="7425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 smtClean="0"/>
              <a:t>공격 </a:t>
            </a:r>
            <a:r>
              <a:rPr lang="ko-KR" altLang="en-US" sz="1000" dirty="0" err="1" smtClean="0"/>
              <a:t>패킷</a:t>
            </a:r>
            <a:endParaRPr lang="ko-KR" alt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35496" y="6525344"/>
            <a:ext cx="8194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6B65128-5A95-4371-91E6-13EC7D6A0313}" type="slidenum">
              <a:rPr lang="en-US" altLang="ko-KR" sz="1500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 / 27</a:t>
            </a:r>
            <a:endParaRPr lang="ko-KR" altLang="en-US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2"/>
          <p:cNvSpPr>
            <a:spLocks noChangeArrowheads="1" noChangeShapeType="1" noTextEdit="1"/>
          </p:cNvSpPr>
          <p:nvPr/>
        </p:nvSpPr>
        <p:spPr bwMode="auto">
          <a:xfrm>
            <a:off x="1214414" y="285728"/>
            <a:ext cx="547211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Layer 7 </a:t>
            </a:r>
            <a:r>
              <a:rPr lang="en-US" altLang="ko-KR" b="1" kern="10" spc="-9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DDoS</a:t>
            </a: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</a:t>
            </a:r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                       </a:t>
            </a:r>
            <a:endParaRPr lang="ko-KR" altLang="en-US" b="1" kern="10" spc="-9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outerShdw dist="17961" dir="2700000" algn="ctr" rotWithShape="0">
                  <a:srgbClr val="3E1F00">
                    <a:alpha val="50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42910" y="1500174"/>
            <a:ext cx="821537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RUDY (R-U-Dead-Yet)</a:t>
            </a:r>
          </a:p>
          <a:p>
            <a:pPr>
              <a:buFont typeface="Wingdings" pitchFamily="2" charset="2"/>
              <a:buChar char="v"/>
            </a:pPr>
            <a:endParaRPr lang="en-US" altLang="ko-KR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긴 </a:t>
            </a: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POST </a:t>
            </a:r>
            <a:r>
              <a:rPr lang="ko-KR" altLang="en-US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데이터 길이</a:t>
            </a: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느린 </a:t>
            </a: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POST </a:t>
            </a:r>
            <a:r>
              <a:rPr lang="ko-KR" altLang="en-US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데이터 전송에 대한 대기상태</a:t>
            </a:r>
            <a:endParaRPr lang="en-US" altLang="ko-KR" sz="15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v"/>
            </a:pPr>
            <a:endParaRPr lang="en-US" altLang="ko-KR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331640" y="5661248"/>
            <a:ext cx="7425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 smtClean="0"/>
              <a:t>공격 화면</a:t>
            </a:r>
            <a:endParaRPr lang="ko-KR" altLang="en-US" sz="1000" dirty="0"/>
          </a:p>
        </p:txBody>
      </p:sp>
      <p:sp>
        <p:nvSpPr>
          <p:cNvPr id="13" name="직사각형 12"/>
          <p:cNvSpPr/>
          <p:nvPr/>
        </p:nvSpPr>
        <p:spPr>
          <a:xfrm>
            <a:off x="4211960" y="6165304"/>
            <a:ext cx="7425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 smtClean="0"/>
              <a:t>공격 </a:t>
            </a:r>
            <a:r>
              <a:rPr lang="ko-KR" altLang="en-US" sz="1000" dirty="0" err="1" smtClean="0"/>
              <a:t>패킷</a:t>
            </a:r>
            <a:endParaRPr lang="ko-KR" altLang="en-US" sz="1000" dirty="0"/>
          </a:p>
        </p:txBody>
      </p:sp>
      <p:pic>
        <p:nvPicPr>
          <p:cNvPr id="8" name="그림 7" descr="to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420888"/>
            <a:ext cx="3518768" cy="3240360"/>
          </a:xfrm>
          <a:prstGeom prst="rect">
            <a:avLst/>
          </a:prstGeom>
        </p:spPr>
      </p:pic>
      <p:pic>
        <p:nvPicPr>
          <p:cNvPr id="9" name="그림 8" descr="http ddos tool po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789040"/>
            <a:ext cx="4361368" cy="23042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496" y="6525344"/>
            <a:ext cx="8194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6B65128-5A95-4371-91E6-13EC7D6A0313}" type="slidenum">
              <a:rPr lang="en-US" altLang="ko-KR" sz="1500" smtClean="0">
                <a:solidFill>
                  <a:schemeClr val="accent1">
                    <a:lumMod val="75000"/>
                  </a:schemeClr>
                </a:solidFill>
              </a:rPr>
              <a:pPr/>
              <a:t>11</a:t>
            </a:fld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 / 27</a:t>
            </a:r>
            <a:endParaRPr lang="ko-KR" altLang="en-US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2"/>
          <p:cNvSpPr>
            <a:spLocks noChangeArrowheads="1" noChangeShapeType="1" noTextEdit="1"/>
          </p:cNvSpPr>
          <p:nvPr/>
        </p:nvSpPr>
        <p:spPr bwMode="auto">
          <a:xfrm>
            <a:off x="1214414" y="285728"/>
            <a:ext cx="547211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Layer 7 </a:t>
            </a:r>
            <a:r>
              <a:rPr lang="en-US" altLang="ko-KR" b="1" kern="10" spc="-9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DDoS</a:t>
            </a: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</a:t>
            </a:r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                       </a:t>
            </a:r>
            <a:endParaRPr lang="ko-KR" altLang="en-US" b="1" kern="10" spc="-9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outerShdw dist="17961" dir="2700000" algn="ctr" rotWithShape="0">
                  <a:srgbClr val="3E1F00">
                    <a:alpha val="50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42910" y="1500174"/>
            <a:ext cx="821537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err="1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XerXes</a:t>
            </a:r>
            <a:endParaRPr lang="en-US" altLang="ko-KR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v"/>
            </a:pPr>
            <a:endParaRPr lang="en-US" altLang="ko-KR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500" dirty="0" err="1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웹서버</a:t>
            </a:r>
            <a:r>
              <a:rPr lang="ko-KR" altLang="en-US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500" dirty="0" err="1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DoS</a:t>
            </a: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유발 </a:t>
            </a: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정확한 메커니즘 알려지지 않음</a:t>
            </a: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buFont typeface="Wingdings" pitchFamily="2" charset="2"/>
              <a:buChar char="v"/>
            </a:pPr>
            <a:endParaRPr lang="en-US" altLang="ko-KR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115616" y="6021288"/>
            <a:ext cx="47420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>
                <a:hlinkClick r:id="rId3"/>
              </a:rPr>
              <a:t>http://hack-website.blogspot.com/2010/12/wikileakorg-xerxes-dos-attack.html</a:t>
            </a:r>
            <a:endParaRPr lang="ko-KR" altLang="en-US" sz="1000" dirty="0"/>
          </a:p>
        </p:txBody>
      </p:sp>
      <p:pic>
        <p:nvPicPr>
          <p:cNvPr id="10" name="그림 9" descr="aaaaaaaaaa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348880"/>
            <a:ext cx="5832647" cy="3678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6" y="6525344"/>
            <a:ext cx="8194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6B65128-5A95-4371-91E6-13EC7D6A0313}" type="slidenum">
              <a:rPr lang="en-US" altLang="ko-KR" sz="1500" smtClean="0">
                <a:solidFill>
                  <a:schemeClr val="accent1">
                    <a:lumMod val="75000"/>
                  </a:schemeClr>
                </a:solidFill>
              </a:rPr>
              <a:pPr/>
              <a:t>12</a:t>
            </a:fld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 / 27</a:t>
            </a:r>
            <a:endParaRPr lang="ko-KR" altLang="en-US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2"/>
          <p:cNvSpPr>
            <a:spLocks noChangeArrowheads="1" noChangeShapeType="1" noTextEdit="1"/>
          </p:cNvSpPr>
          <p:nvPr/>
        </p:nvSpPr>
        <p:spPr bwMode="auto">
          <a:xfrm>
            <a:off x="1214414" y="285728"/>
            <a:ext cx="547211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Layer 7 </a:t>
            </a:r>
            <a:r>
              <a:rPr lang="en-US" altLang="ko-KR" b="1" kern="10" spc="-9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DDoS</a:t>
            </a: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</a:t>
            </a:r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                       </a:t>
            </a:r>
            <a:endParaRPr lang="ko-KR" altLang="en-US" b="1" kern="10" spc="-9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outerShdw dist="17961" dir="2700000" algn="ctr" rotWithShape="0">
                  <a:srgbClr val="3E1F00">
                    <a:alpha val="50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42910" y="1500174"/>
            <a:ext cx="821537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Random parameter</a:t>
            </a:r>
          </a:p>
          <a:p>
            <a:pPr>
              <a:buFont typeface="Wingdings" pitchFamily="2" charset="2"/>
              <a:buChar char="v"/>
            </a:pPr>
            <a:endParaRPr lang="en-US" altLang="ko-KR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parameter</a:t>
            </a:r>
            <a:r>
              <a:rPr lang="ko-KR" altLang="en-US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가 포함된 </a:t>
            </a: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URL</a:t>
            </a:r>
            <a:r>
              <a:rPr lang="ko-KR" altLang="en-US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을 </a:t>
            </a: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GET flooding </a:t>
            </a:r>
            <a:r>
              <a:rPr lang="ko-KR" altLang="en-US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할 때 </a:t>
            </a: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parameter</a:t>
            </a:r>
            <a:r>
              <a:rPr lang="ko-KR" altLang="en-US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값 임의 변화</a:t>
            </a:r>
          </a:p>
          <a:p>
            <a:pPr>
              <a:buFont typeface="Wingdings" pitchFamily="2" charset="2"/>
              <a:buChar char="v"/>
            </a:pPr>
            <a:endParaRPr lang="en-US" altLang="ko-KR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 descr="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492896"/>
            <a:ext cx="5045943" cy="375385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3779912" y="4941168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436096" y="4941168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5496" y="6525344"/>
            <a:ext cx="8194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6B65128-5A95-4371-91E6-13EC7D6A0313}" type="slidenum">
              <a:rPr lang="en-US" altLang="ko-KR" sz="1500" smtClean="0">
                <a:solidFill>
                  <a:schemeClr val="accent1">
                    <a:lumMod val="75000"/>
                  </a:schemeClr>
                </a:solidFill>
              </a:rPr>
              <a:pPr/>
              <a:t>13</a:t>
            </a:fld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 / 27</a:t>
            </a:r>
            <a:endParaRPr lang="ko-KR" altLang="en-US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2"/>
          <p:cNvSpPr>
            <a:spLocks noChangeArrowheads="1" noChangeShapeType="1" noTextEdit="1"/>
          </p:cNvSpPr>
          <p:nvPr/>
        </p:nvSpPr>
        <p:spPr bwMode="auto">
          <a:xfrm>
            <a:off x="1214414" y="285728"/>
            <a:ext cx="547211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목차</a:t>
            </a: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        </a:t>
            </a:r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                       </a:t>
            </a:r>
            <a:endParaRPr lang="ko-KR" altLang="en-US" b="1" kern="10" spc="-9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outerShdw dist="17961" dir="2700000" algn="ctr" rotWithShape="0">
                  <a:srgbClr val="3E1F00">
                    <a:alpha val="50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자유형 21"/>
          <p:cNvSpPr/>
          <p:nvPr/>
        </p:nvSpPr>
        <p:spPr>
          <a:xfrm rot="21600000">
            <a:off x="2120638" y="3212977"/>
            <a:ext cx="5067300" cy="402599"/>
          </a:xfrm>
          <a:custGeom>
            <a:avLst/>
            <a:gdLst>
              <a:gd name="connsiteX0" fmla="*/ 0 w 5067300"/>
              <a:gd name="connsiteY0" fmla="*/ 0 h 402598"/>
              <a:gd name="connsiteX1" fmla="*/ 4866001 w 5067300"/>
              <a:gd name="connsiteY1" fmla="*/ 0 h 402598"/>
              <a:gd name="connsiteX2" fmla="*/ 5067300 w 5067300"/>
              <a:gd name="connsiteY2" fmla="*/ 201299 h 402598"/>
              <a:gd name="connsiteX3" fmla="*/ 4866001 w 5067300"/>
              <a:gd name="connsiteY3" fmla="*/ 402598 h 402598"/>
              <a:gd name="connsiteX4" fmla="*/ 0 w 5067300"/>
              <a:gd name="connsiteY4" fmla="*/ 402598 h 402598"/>
              <a:gd name="connsiteX5" fmla="*/ 0 w 5067300"/>
              <a:gd name="connsiteY5" fmla="*/ 0 h 40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7300" h="402598">
                <a:moveTo>
                  <a:pt x="5067300" y="402597"/>
                </a:moveTo>
                <a:lnTo>
                  <a:pt x="201299" y="402597"/>
                </a:lnTo>
                <a:lnTo>
                  <a:pt x="0" y="201299"/>
                </a:lnTo>
                <a:lnTo>
                  <a:pt x="201299" y="1"/>
                </a:lnTo>
                <a:lnTo>
                  <a:pt x="5067300" y="1"/>
                </a:lnTo>
                <a:lnTo>
                  <a:pt x="5067300" y="4025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8187" tIns="68581" rIns="128016" bIns="68580" numCol="1" spcCol="1270" anchor="ctr" anchorCtr="0">
            <a:noAutofit/>
          </a:bodyPr>
          <a:lstStyle/>
          <a:p>
            <a:pPr lvl="0" algn="ctr" defTabSz="8001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Others</a:t>
            </a:r>
            <a:r>
              <a:rPr lang="en-US" altLang="ko-KR" sz="1800" kern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800" kern="1200" dirty="0" err="1" smtClean="0">
                <a:latin typeface="맑은 고딕" pitchFamily="50" charset="-127"/>
                <a:ea typeface="맑은 고딕" pitchFamily="50" charset="-127"/>
              </a:rPr>
              <a:t>DDoS</a:t>
            </a:r>
            <a:endParaRPr lang="ko-KR" altLang="en-US" sz="1800" kern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1907704" y="3227752"/>
            <a:ext cx="402598" cy="40259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TextBox 15"/>
          <p:cNvSpPr txBox="1"/>
          <p:nvPr/>
        </p:nvSpPr>
        <p:spPr>
          <a:xfrm>
            <a:off x="35496" y="6525344"/>
            <a:ext cx="8194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6B65128-5A95-4371-91E6-13EC7D6A0313}" type="slidenum">
              <a:rPr lang="en-US" altLang="ko-KR" sz="1500" smtClean="0">
                <a:solidFill>
                  <a:schemeClr val="accent1">
                    <a:lumMod val="75000"/>
                  </a:schemeClr>
                </a:solidFill>
              </a:rPr>
              <a:pPr/>
              <a:t>14</a:t>
            </a:fld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 / 27</a:t>
            </a:r>
            <a:endParaRPr lang="ko-KR" altLang="en-US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2"/>
          <p:cNvSpPr>
            <a:spLocks noChangeArrowheads="1" noChangeShapeType="1" noTextEdit="1"/>
          </p:cNvSpPr>
          <p:nvPr/>
        </p:nvSpPr>
        <p:spPr bwMode="auto">
          <a:xfrm>
            <a:off x="1214414" y="285728"/>
            <a:ext cx="547211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Others </a:t>
            </a:r>
            <a:r>
              <a:rPr lang="en-US" altLang="ko-KR" b="1" kern="10" spc="-9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DDoS</a:t>
            </a: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</a:t>
            </a:r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                       </a:t>
            </a:r>
            <a:endParaRPr lang="ko-KR" altLang="en-US" b="1" kern="10" spc="-9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outerShdw dist="17961" dir="2700000" algn="ctr" rotWithShape="0">
                  <a:srgbClr val="3E1F00">
                    <a:alpha val="50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67544" y="1484784"/>
            <a:ext cx="821537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Torrent </a:t>
            </a:r>
            <a:r>
              <a:rPr lang="en-US" altLang="ko-KR" dirty="0" err="1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DDoS</a:t>
            </a:r>
            <a:endParaRPr lang="en-US" altLang="ko-KR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v"/>
            </a:pPr>
            <a:endParaRPr lang="en-US" altLang="ko-KR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By providing tempered information to the trackers or hosting compromised trackers, it is possible to redirect </a:t>
            </a:r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huge amount </a:t>
            </a: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of BT </a:t>
            </a:r>
            <a:r>
              <a:rPr lang="en-US" altLang="ko-KR" sz="1500" dirty="0" err="1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traﬃc</a:t>
            </a: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to a victim under attack. </a:t>
            </a:r>
          </a:p>
          <a:p>
            <a:pPr lvl="1"/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- Ka Cheung </a:t>
            </a:r>
            <a:r>
              <a:rPr lang="en-US" altLang="ko-KR" sz="1500" dirty="0" err="1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Sia</a:t>
            </a: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, </a:t>
            </a:r>
            <a:r>
              <a:rPr lang="en-US" altLang="ko-KR" sz="1500" dirty="0" err="1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DDoS</a:t>
            </a: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Vulnerability Analysis of </a:t>
            </a:r>
            <a:r>
              <a:rPr lang="en-US" altLang="ko-KR" sz="1500" dirty="0" err="1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Bittorrent</a:t>
            </a: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Protocol</a:t>
            </a:r>
            <a:endParaRPr lang="ko-KR" altLang="en-US" sz="15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v"/>
            </a:pPr>
            <a:endParaRPr lang="en-US" altLang="ko-KR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6" name="Picture 2" descr="W:\2011\4월\DDoS 발표자료\img\torrent dd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924944"/>
            <a:ext cx="4519455" cy="30963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496" y="6525344"/>
            <a:ext cx="8194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6B65128-5A95-4371-91E6-13EC7D6A0313}" type="slidenum">
              <a:rPr lang="en-US" altLang="ko-KR" sz="1500" smtClean="0">
                <a:solidFill>
                  <a:schemeClr val="accent1">
                    <a:lumMod val="75000"/>
                  </a:schemeClr>
                </a:solidFill>
              </a:rPr>
              <a:pPr/>
              <a:t>15</a:t>
            </a:fld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 / 27</a:t>
            </a:r>
            <a:endParaRPr lang="ko-KR" altLang="en-US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2"/>
          <p:cNvSpPr>
            <a:spLocks noChangeArrowheads="1" noChangeShapeType="1" noTextEdit="1"/>
          </p:cNvSpPr>
          <p:nvPr/>
        </p:nvSpPr>
        <p:spPr bwMode="auto">
          <a:xfrm>
            <a:off x="1214414" y="285728"/>
            <a:ext cx="547211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Others </a:t>
            </a:r>
            <a:r>
              <a:rPr lang="en-US" altLang="ko-KR" b="1" kern="10" spc="-9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DDoS</a:t>
            </a: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</a:t>
            </a:r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                       </a:t>
            </a:r>
            <a:endParaRPr lang="ko-KR" altLang="en-US" b="1" kern="10" spc="-9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outerShdw dist="17961" dir="2700000" algn="ctr" rotWithShape="0">
                  <a:srgbClr val="3E1F00">
                    <a:alpha val="50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625" y="1413356"/>
            <a:ext cx="8286750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err="1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SmartPhone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err="1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DDoS</a:t>
            </a:r>
            <a:endParaRPr lang="en-US" altLang="ko-KR" dirty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v"/>
            </a:pPr>
            <a:endParaRPr lang="en-US" altLang="ko-KR" sz="2000" dirty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vl="1">
              <a:buFont typeface="Wingdings" pitchFamily="2" charset="2"/>
              <a:buChar char="Ø"/>
            </a:pPr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정식 어플리케이션을 제</a:t>
            </a:r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자가 수정하여 비정상 경로로 배포</a:t>
            </a:r>
            <a:endParaRPr lang="en-US" altLang="ko-KR" sz="15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vl="1">
              <a:buFont typeface="Wingdings" pitchFamily="2" charset="2"/>
              <a:buChar char="Ø"/>
            </a:pPr>
            <a:endParaRPr lang="en-US" altLang="ko-KR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vl="2">
              <a:buFont typeface="Wingdings" pitchFamily="2" charset="2"/>
              <a:buChar char="ü"/>
            </a:pPr>
            <a:r>
              <a:rPr lang="en-US" altLang="ko-KR" sz="1300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300" dirty="0" err="1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설치시</a:t>
            </a:r>
            <a:r>
              <a:rPr lang="ko-KR" altLang="en-US" sz="1300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300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C&amp;C </a:t>
            </a:r>
            <a:r>
              <a:rPr lang="ko-KR" altLang="en-US" sz="1300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서버에 접근</a:t>
            </a:r>
            <a:endParaRPr lang="en-US" altLang="ko-KR" sz="13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vl="2">
              <a:buFont typeface="Wingdings" pitchFamily="2" charset="2"/>
              <a:buChar char="ü"/>
            </a:pPr>
            <a:r>
              <a:rPr lang="en-US" altLang="ko-KR" sz="1300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C&amp;C </a:t>
            </a:r>
            <a:r>
              <a:rPr lang="ko-KR" altLang="en-US" sz="1300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명령을 받아 </a:t>
            </a:r>
            <a:r>
              <a:rPr lang="en-US" altLang="ko-KR" sz="1300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SMS </a:t>
            </a:r>
            <a:r>
              <a:rPr lang="ko-KR" altLang="en-US" sz="1300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전송</a:t>
            </a:r>
            <a:endParaRPr lang="en-US" altLang="ko-KR" sz="1300" dirty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 descr="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088" y="3573016"/>
            <a:ext cx="4161977" cy="2664296"/>
          </a:xfrm>
          <a:prstGeom prst="rect">
            <a:avLst/>
          </a:prstGeom>
        </p:spPr>
      </p:pic>
      <p:pic>
        <p:nvPicPr>
          <p:cNvPr id="7" name="그림 6" descr="c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80" y="3068960"/>
            <a:ext cx="5256584" cy="519818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5112568" y="3645024"/>
            <a:ext cx="3203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 smtClean="0">
                <a:solidFill>
                  <a:schemeClr val="accent1">
                    <a:lumMod val="75000"/>
                  </a:schemeClr>
                </a:solidFill>
              </a:rPr>
              <a:t>중국에서 발견된 툴로써 다음 주소의 </a:t>
            </a:r>
            <a:r>
              <a:rPr lang="en-US" altLang="ko-KR" sz="1000" dirty="0" smtClean="0">
                <a:solidFill>
                  <a:schemeClr val="accent1">
                    <a:lumMod val="75000"/>
                  </a:schemeClr>
                </a:solidFill>
              </a:rPr>
              <a:t>C&amp;C </a:t>
            </a:r>
            <a:r>
              <a:rPr lang="ko-KR" altLang="en-US" sz="1000" dirty="0" smtClean="0">
                <a:solidFill>
                  <a:schemeClr val="accent1">
                    <a:lumMod val="75000"/>
                  </a:schemeClr>
                </a:solidFill>
              </a:rPr>
              <a:t>서버에 의해 </a:t>
            </a:r>
            <a:r>
              <a:rPr lang="en-US" altLang="ko-KR" sz="1000" dirty="0" smtClean="0">
                <a:solidFill>
                  <a:schemeClr val="accent1">
                    <a:lumMod val="75000"/>
                  </a:schemeClr>
                </a:solidFill>
              </a:rPr>
              <a:t>SMS </a:t>
            </a:r>
            <a:r>
              <a:rPr lang="ko-KR" altLang="en-US" sz="1000" dirty="0" smtClean="0">
                <a:solidFill>
                  <a:schemeClr val="accent1">
                    <a:lumMod val="75000"/>
                  </a:schemeClr>
                </a:solidFill>
              </a:rPr>
              <a:t>메시지를 전송하는 것으로 보인다</a:t>
            </a:r>
            <a:r>
              <a:rPr lang="en-US" altLang="ko-KR" sz="1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n-US" altLang="ko-KR" sz="1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ko-KR" sz="1000" dirty="0" smtClean="0">
                <a:solidFill>
                  <a:schemeClr val="accent1">
                    <a:lumMod val="75000"/>
                  </a:schemeClr>
                </a:solidFill>
              </a:rPr>
              <a:t>http://www.youlubg.com:81/Coop/request3.php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92088" y="6309320"/>
            <a:ext cx="18325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" dirty="0" smtClean="0">
                <a:solidFill>
                  <a:schemeClr val="accent1">
                    <a:lumMod val="75000"/>
                  </a:schemeClr>
                </a:solidFill>
              </a:rPr>
              <a:t>어플리케이션 코드 중 일부 </a:t>
            </a:r>
            <a:r>
              <a:rPr lang="en-US" altLang="ko-KR" sz="8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ko-KR" altLang="en-US" sz="800" dirty="0" err="1" smtClean="0">
                <a:solidFill>
                  <a:schemeClr val="accent1">
                    <a:lumMod val="75000"/>
                  </a:schemeClr>
                </a:solidFill>
              </a:rPr>
              <a:t>시만텍</a:t>
            </a:r>
            <a:r>
              <a:rPr lang="en-US" altLang="ko-KR" sz="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ko-KR" alt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그림 9" descr="android security patch ap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4437112"/>
            <a:ext cx="2376264" cy="18472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496" y="6525344"/>
            <a:ext cx="8194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6B65128-5A95-4371-91E6-13EC7D6A0313}" type="slidenum">
              <a:rPr lang="en-US" altLang="ko-KR" sz="1500" smtClean="0">
                <a:solidFill>
                  <a:schemeClr val="accent1">
                    <a:lumMod val="75000"/>
                  </a:schemeClr>
                </a:solidFill>
              </a:rPr>
              <a:pPr/>
              <a:t>16</a:t>
            </a:fld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 / 27</a:t>
            </a:r>
            <a:endParaRPr lang="ko-KR" altLang="en-US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2"/>
          <p:cNvSpPr>
            <a:spLocks noChangeArrowheads="1" noChangeShapeType="1" noTextEdit="1"/>
          </p:cNvSpPr>
          <p:nvPr/>
        </p:nvSpPr>
        <p:spPr bwMode="auto">
          <a:xfrm>
            <a:off x="1214414" y="285728"/>
            <a:ext cx="547211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Others </a:t>
            </a:r>
            <a:r>
              <a:rPr lang="en-US" altLang="ko-KR" b="1" kern="10" spc="-9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DDoS</a:t>
            </a: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</a:t>
            </a:r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                       </a:t>
            </a:r>
            <a:endParaRPr lang="ko-KR" altLang="en-US" b="1" kern="10" spc="-9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outerShdw dist="17961" dir="2700000" algn="ctr" rotWithShape="0">
                  <a:srgbClr val="3E1F00">
                    <a:alpha val="50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625" y="1413356"/>
            <a:ext cx="82867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err="1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SmartPhone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err="1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DDoS</a:t>
            </a:r>
            <a:endParaRPr lang="en-US" altLang="ko-KR" dirty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v"/>
            </a:pPr>
            <a:endParaRPr lang="en-US" altLang="ko-KR" sz="2000" dirty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vl="1">
              <a:buFont typeface="Wingdings" pitchFamily="2" charset="2"/>
              <a:buChar char="Ø"/>
            </a:pPr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4.7 </a:t>
            </a:r>
            <a:r>
              <a:rPr lang="en-US" altLang="ko-KR" sz="1500" dirty="0" err="1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DDoS</a:t>
            </a:r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공격 대응 워크숍 </a:t>
            </a:r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한국정보보호학회</a:t>
            </a:r>
            <a:endParaRPr lang="en-US" altLang="ko-KR" sz="15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500" dirty="0" err="1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하우리</a:t>
            </a:r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500" dirty="0" err="1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스마트폰</a:t>
            </a:r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500" dirty="0" err="1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DDoS</a:t>
            </a:r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시연</a:t>
            </a:r>
            <a:endParaRPr lang="en-US" altLang="ko-KR" sz="15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vl="1"/>
            <a:endParaRPr lang="en-US" altLang="ko-KR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" name="그림 10" descr="h dd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852936"/>
            <a:ext cx="6892258" cy="2566772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971600" y="5373216"/>
            <a:ext cx="9444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 err="1" smtClean="0"/>
              <a:t>출저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: </a:t>
            </a:r>
            <a:r>
              <a:rPr lang="ko-KR" altLang="en-US" sz="1000" dirty="0" err="1" smtClean="0"/>
              <a:t>하우리</a:t>
            </a:r>
            <a:endParaRPr lang="ko-KR" alt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496" y="6525344"/>
            <a:ext cx="8194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6B65128-5A95-4371-91E6-13EC7D6A0313}" type="slidenum">
              <a:rPr lang="en-US" altLang="ko-KR" sz="1500" smtClean="0">
                <a:solidFill>
                  <a:schemeClr val="accent1">
                    <a:lumMod val="75000"/>
                  </a:schemeClr>
                </a:solidFill>
              </a:rPr>
              <a:pPr/>
              <a:t>17</a:t>
            </a:fld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 / 27</a:t>
            </a:r>
            <a:endParaRPr lang="ko-KR" altLang="en-US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625" y="1340768"/>
            <a:ext cx="2743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 Multicasting Flooding</a:t>
            </a:r>
            <a:endParaRPr lang="ko-KR" alt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84041760" descr="EMB0000126025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72812"/>
            <a:ext cx="4896544" cy="3760444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5436096" y="1916832"/>
            <a:ext cx="338437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</a:rPr>
              <a:t>① 악의적인 공격자는 </a:t>
            </a:r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MITM </a:t>
            </a:r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</a:rPr>
              <a:t>이나 </a:t>
            </a:r>
            <a:endParaRPr lang="en-US" altLang="ko-KR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</a:rPr>
              <a:t>물리적인 접근을 통해 </a:t>
            </a:r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IPTV </a:t>
            </a:r>
          </a:p>
          <a:p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</a:rPr>
              <a:t>네트워크 망에 접근</a:t>
            </a:r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n-US" altLang="ko-KR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</a:rPr>
              <a:t>② 멀티캐스트 주소로 조작된 </a:t>
            </a:r>
            <a:endParaRPr lang="en-US" altLang="ko-KR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    UDP </a:t>
            </a:r>
            <a:r>
              <a:rPr lang="ko-KR" altLang="en-US" sz="1500" dirty="0" err="1" smtClean="0">
                <a:solidFill>
                  <a:schemeClr val="accent1">
                    <a:lumMod val="75000"/>
                  </a:schemeClr>
                </a:solidFill>
              </a:rPr>
              <a:t>패킷들을</a:t>
            </a:r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</a:rPr>
              <a:t> 전송</a:t>
            </a:r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ko-KR" altLang="en-US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</a:rPr>
              <a:t>③ 정상 사용자는 조작된 </a:t>
            </a:r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UDP </a:t>
            </a:r>
          </a:p>
          <a:p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ko-KR" altLang="en-US" sz="1500" dirty="0" err="1" smtClean="0">
                <a:solidFill>
                  <a:schemeClr val="accent1">
                    <a:lumMod val="75000"/>
                  </a:schemeClr>
                </a:solidFill>
              </a:rPr>
              <a:t>패킷들을</a:t>
            </a:r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</a:rPr>
              <a:t> 받음</a:t>
            </a:r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altLang="ko-KR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84318" y="5410091"/>
            <a:ext cx="262764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</a:rPr>
              <a:t>멀티캐스트 </a:t>
            </a:r>
            <a:r>
              <a:rPr lang="ko-KR" altLang="en-US" sz="1500" dirty="0" err="1" smtClean="0">
                <a:solidFill>
                  <a:schemeClr val="accent1">
                    <a:lumMod val="75000"/>
                  </a:schemeClr>
                </a:solidFill>
              </a:rPr>
              <a:t>플러딩</a:t>
            </a:r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</a:rPr>
              <a:t> 시나리오</a:t>
            </a:r>
            <a:endParaRPr lang="ko-KR" altLang="en-US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WordArt 62"/>
          <p:cNvSpPr>
            <a:spLocks noChangeArrowheads="1" noChangeShapeType="1" noTextEdit="1"/>
          </p:cNvSpPr>
          <p:nvPr/>
        </p:nvSpPr>
        <p:spPr bwMode="auto">
          <a:xfrm>
            <a:off x="1214414" y="285728"/>
            <a:ext cx="547211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Others </a:t>
            </a:r>
            <a:r>
              <a:rPr lang="en-US" altLang="ko-KR" b="1" kern="10" spc="-9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DDoS</a:t>
            </a: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</a:t>
            </a:r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                       </a:t>
            </a:r>
            <a:endParaRPr lang="ko-KR" altLang="en-US" b="1" kern="10" spc="-9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outerShdw dist="17961" dir="2700000" algn="ctr" rotWithShape="0">
                  <a:srgbClr val="3E1F00">
                    <a:alpha val="50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923928" y="6021288"/>
            <a:ext cx="52200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" dirty="0" err="1" smtClean="0">
                <a:solidFill>
                  <a:schemeClr val="accent1">
                    <a:lumMod val="75000"/>
                  </a:schemeClr>
                </a:solidFill>
              </a:rPr>
              <a:t>출저</a:t>
            </a:r>
            <a:r>
              <a:rPr lang="ko-KR" altLang="en-US" sz="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dirty="0" smtClean="0">
                <a:solidFill>
                  <a:schemeClr val="accent1">
                    <a:lumMod val="75000"/>
                  </a:schemeClr>
                </a:solidFill>
              </a:rPr>
              <a:t>: IPTV </a:t>
            </a:r>
            <a:r>
              <a:rPr lang="ko-KR" altLang="en-US" sz="800" dirty="0" smtClean="0">
                <a:solidFill>
                  <a:schemeClr val="accent1">
                    <a:lumMod val="75000"/>
                  </a:schemeClr>
                </a:solidFill>
              </a:rPr>
              <a:t>네트워크에서의 </a:t>
            </a:r>
            <a:r>
              <a:rPr lang="en-US" altLang="ko-KR" sz="800" dirty="0" smtClean="0">
                <a:solidFill>
                  <a:schemeClr val="accent1">
                    <a:lumMod val="75000"/>
                  </a:schemeClr>
                </a:solidFill>
              </a:rPr>
              <a:t>IGMP </a:t>
            </a:r>
            <a:r>
              <a:rPr lang="ko-KR" altLang="en-US" sz="800" dirty="0" smtClean="0">
                <a:solidFill>
                  <a:schemeClr val="accent1">
                    <a:lumMod val="75000"/>
                  </a:schemeClr>
                </a:solidFill>
              </a:rPr>
              <a:t>메시지 조작과 멀티캐스트 </a:t>
            </a:r>
            <a:r>
              <a:rPr lang="ko-KR" altLang="en-US" sz="800" dirty="0" err="1" smtClean="0">
                <a:solidFill>
                  <a:schemeClr val="accent1">
                    <a:lumMod val="75000"/>
                  </a:schemeClr>
                </a:solidFill>
              </a:rPr>
              <a:t>플러딩</a:t>
            </a:r>
            <a:r>
              <a:rPr lang="ko-KR" altLang="en-US" sz="800" dirty="0" smtClean="0">
                <a:solidFill>
                  <a:schemeClr val="accent1">
                    <a:lumMod val="75000"/>
                  </a:schemeClr>
                </a:solidFill>
              </a:rPr>
              <a:t> 공격에 대한 분석 및 대응방안</a:t>
            </a:r>
            <a:r>
              <a:rPr lang="en-US" altLang="ko-KR" sz="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ko-KR" altLang="en-US" sz="800" dirty="0" smtClean="0">
                <a:solidFill>
                  <a:schemeClr val="accent1">
                    <a:lumMod val="75000"/>
                  </a:schemeClr>
                </a:solidFill>
              </a:rPr>
              <a:t>김무성</a:t>
            </a:r>
            <a:endParaRPr lang="ko-KR" alt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96" y="6525344"/>
            <a:ext cx="8194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6B65128-5A95-4371-91E6-13EC7D6A0313}" type="slidenum">
              <a:rPr lang="en-US" altLang="ko-KR" sz="1500" smtClean="0">
                <a:solidFill>
                  <a:schemeClr val="accent1">
                    <a:lumMod val="75000"/>
                  </a:schemeClr>
                </a:solidFill>
              </a:rPr>
              <a:pPr/>
              <a:t>18</a:t>
            </a:fld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 / 27</a:t>
            </a:r>
            <a:endParaRPr lang="ko-KR" altLang="en-US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40768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Multicasting Flooding</a:t>
            </a:r>
          </a:p>
          <a:p>
            <a:pPr>
              <a:buFont typeface="Wingdings" pitchFamily="2" charset="2"/>
              <a:buChar char="v"/>
            </a:pPr>
            <a:endParaRPr lang="en-US" altLang="ko-KR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vl="1">
              <a:buFont typeface="Wingdings" pitchFamily="2" charset="2"/>
              <a:buChar char="Ø"/>
            </a:pPr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altLang="en-US" sz="1500" dirty="0" err="1" smtClean="0">
                <a:solidFill>
                  <a:schemeClr val="accent1">
                    <a:lumMod val="75000"/>
                  </a:schemeClr>
                </a:solidFill>
              </a:rPr>
              <a:t>셋탑박스는</a:t>
            </a:r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125.xxx.xxx.162 IP</a:t>
            </a:r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</a:rPr>
              <a:t>를 가진 미디어 서버로 </a:t>
            </a:r>
            <a:r>
              <a:rPr lang="ko-KR" altLang="en-US" sz="1500" dirty="0" err="1" smtClean="0">
                <a:solidFill>
                  <a:schemeClr val="accent1">
                    <a:lumMod val="75000"/>
                  </a:schemeClr>
                </a:solidFill>
              </a:rPr>
              <a:t>부터</a:t>
            </a:r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altLang="en-US" sz="1500" dirty="0" err="1" smtClean="0">
                <a:solidFill>
                  <a:schemeClr val="accent1">
                    <a:lumMod val="75000"/>
                  </a:schemeClr>
                </a:solidFill>
              </a:rPr>
              <a:t>스트리밍을</a:t>
            </a:r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</a:rPr>
              <a:t> 전송 받는 중 공격자의</a:t>
            </a:r>
            <a:endParaRPr lang="en-US" altLang="ko-KR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</a:rPr>
              <a:t>  멀티캐스트 </a:t>
            </a:r>
            <a:r>
              <a:rPr lang="ko-KR" altLang="en-US" sz="1500" dirty="0" err="1" smtClean="0">
                <a:solidFill>
                  <a:schemeClr val="accent1">
                    <a:lumMod val="75000"/>
                  </a:schemeClr>
                </a:solidFill>
              </a:rPr>
              <a:t>플러딩으로</a:t>
            </a:r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</a:rPr>
              <a:t> 인해 </a:t>
            </a:r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125.xxx.xxx.163 </a:t>
            </a:r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</a:rPr>
              <a:t>로 </a:t>
            </a:r>
            <a:r>
              <a:rPr lang="ko-KR" altLang="en-US" sz="1500" dirty="0" err="1" smtClean="0">
                <a:solidFill>
                  <a:schemeClr val="accent1">
                    <a:lumMod val="75000"/>
                  </a:schemeClr>
                </a:solidFill>
              </a:rPr>
              <a:t>부터의</a:t>
            </a:r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</a:rPr>
              <a:t> 임의의 </a:t>
            </a:r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UDP </a:t>
            </a:r>
            <a:r>
              <a:rPr lang="ko-KR" altLang="en-US" sz="1500" dirty="0" err="1" smtClean="0">
                <a:solidFill>
                  <a:schemeClr val="accent1">
                    <a:lumMod val="75000"/>
                  </a:schemeClr>
                </a:solidFill>
              </a:rPr>
              <a:t>패킷들을</a:t>
            </a:r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</a:rPr>
              <a:t> 수신</a:t>
            </a:r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ko-KR" altLang="en-US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ko-KR" altLang="en-US" dirty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985" name="_x84041256" descr="EMB00001260254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2564904"/>
            <a:ext cx="4469369" cy="1872208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467544" y="450912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dirty="0" smtClean="0">
                <a:solidFill>
                  <a:schemeClr val="accent1">
                    <a:lumMod val="75000"/>
                  </a:schemeClr>
                </a:solidFill>
              </a:rPr>
              <a:t>미디어 서버인 </a:t>
            </a:r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</a:rPr>
              <a:t>125.xxx.xxx.162</a:t>
            </a:r>
            <a:r>
              <a:rPr lang="ko-KR" altLang="en-US" sz="1200" dirty="0" smtClean="0">
                <a:solidFill>
                  <a:schemeClr val="accent1">
                    <a:lumMod val="75000"/>
                  </a:schemeClr>
                </a:solidFill>
              </a:rPr>
              <a:t>로부터 </a:t>
            </a:r>
            <a:endParaRPr lang="en-US" altLang="ko-KR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</a:rPr>
              <a:t>            </a:t>
            </a:r>
            <a:r>
              <a:rPr lang="ko-KR" altLang="en-US" sz="1200" dirty="0" smtClean="0">
                <a:solidFill>
                  <a:schemeClr val="accent1">
                    <a:lumMod val="75000"/>
                  </a:schemeClr>
                </a:solidFill>
              </a:rPr>
              <a:t>전송되는 방송 </a:t>
            </a:r>
            <a:r>
              <a:rPr lang="ko-KR" alt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스트리밍</a:t>
            </a:r>
            <a:endParaRPr lang="ko-KR" alt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987" name="_x84042176" descr="EMB00001260254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005064"/>
            <a:ext cx="4641268" cy="1944216"/>
          </a:xfrm>
          <a:prstGeom prst="rect">
            <a:avLst/>
          </a:prstGeom>
          <a:noFill/>
        </p:spPr>
      </p:pic>
      <p:sp>
        <p:nvSpPr>
          <p:cNvPr id="14" name="직사각형 13"/>
          <p:cNvSpPr/>
          <p:nvPr/>
        </p:nvSpPr>
        <p:spPr>
          <a:xfrm>
            <a:off x="4139952" y="594928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dirty="0" smtClean="0">
                <a:solidFill>
                  <a:schemeClr val="accent1">
                    <a:lumMod val="75000"/>
                  </a:schemeClr>
                </a:solidFill>
              </a:rPr>
              <a:t>멀티캐스트 </a:t>
            </a:r>
            <a:r>
              <a:rPr lang="ko-KR" alt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플러딩</a:t>
            </a:r>
            <a:r>
              <a:rPr lang="ko-KR" altLang="en-US" sz="1200" dirty="0" smtClean="0">
                <a:solidFill>
                  <a:schemeClr val="accent1">
                    <a:lumMod val="75000"/>
                  </a:schemeClr>
                </a:solidFill>
              </a:rPr>
              <a:t> 공격에 의한 </a:t>
            </a:r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</a:rPr>
              <a:t>UDP </a:t>
            </a:r>
            <a:r>
              <a:rPr lang="ko-KR" alt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패킷</a:t>
            </a:r>
            <a:r>
              <a:rPr lang="ko-KR" altLang="en-US" sz="1200" dirty="0" smtClean="0">
                <a:solidFill>
                  <a:schemeClr val="accent1">
                    <a:lumMod val="75000"/>
                  </a:schemeClr>
                </a:solidFill>
              </a:rPr>
              <a:t> 전송</a:t>
            </a:r>
            <a:endParaRPr lang="ko-KR" alt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5076056" y="2564904"/>
          <a:ext cx="3672408" cy="720080"/>
        </p:xfrm>
        <a:graphic>
          <a:graphicData uri="http://schemas.openxmlformats.org/drawingml/2006/table">
            <a:tbl>
              <a:tblPr/>
              <a:tblGrid>
                <a:gridCol w="3672408"/>
              </a:tblGrid>
              <a:tr h="7200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bash# ./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udpflood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 125.xxx.xxx.163 233.xxx.xxx.41 50000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xxxx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 100000</a:t>
                      </a:r>
                      <a:endParaRPr lang="en-US" sz="10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5076056" y="335699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ko-KR" altLang="en-US" sz="1200" dirty="0" smtClean="0">
                <a:solidFill>
                  <a:schemeClr val="accent1">
                    <a:lumMod val="75000"/>
                  </a:schemeClr>
                </a:solidFill>
              </a:rPr>
              <a:t>그림 </a:t>
            </a:r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</a:rPr>
              <a:t>11) UDP </a:t>
            </a:r>
            <a:r>
              <a:rPr lang="ko-KR" alt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패킷</a:t>
            </a:r>
            <a:r>
              <a:rPr lang="ko-KR" altLang="en-US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alt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플러딩</a:t>
            </a:r>
            <a:r>
              <a:rPr lang="ko-KR" altLang="en-US" sz="1200" dirty="0" smtClean="0">
                <a:solidFill>
                  <a:schemeClr val="accent1">
                    <a:lumMod val="75000"/>
                  </a:schemeClr>
                </a:solidFill>
              </a:rPr>
              <a:t> 공격 툴을 </a:t>
            </a:r>
            <a:endParaRPr lang="en-US" altLang="ko-KR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</a:rPr>
              <a:t>            </a:t>
            </a:r>
            <a:r>
              <a:rPr lang="ko-KR" altLang="en-US" sz="1200" dirty="0" smtClean="0">
                <a:solidFill>
                  <a:schemeClr val="accent1">
                    <a:lumMod val="75000"/>
                  </a:schemeClr>
                </a:solidFill>
              </a:rPr>
              <a:t>이용한 공격 예제</a:t>
            </a:r>
            <a:endParaRPr lang="ko-KR" alt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WordArt 62"/>
          <p:cNvSpPr>
            <a:spLocks noChangeArrowheads="1" noChangeShapeType="1" noTextEdit="1"/>
          </p:cNvSpPr>
          <p:nvPr/>
        </p:nvSpPr>
        <p:spPr bwMode="auto">
          <a:xfrm>
            <a:off x="1214414" y="285728"/>
            <a:ext cx="547211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Others </a:t>
            </a:r>
            <a:r>
              <a:rPr lang="en-US" altLang="ko-KR" b="1" kern="10" spc="-9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DDoS</a:t>
            </a: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</a:t>
            </a:r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                       </a:t>
            </a:r>
            <a:endParaRPr lang="ko-KR" altLang="en-US" b="1" kern="10" spc="-9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outerShdw dist="17961" dir="2700000" algn="ctr" rotWithShape="0">
                  <a:srgbClr val="3E1F00">
                    <a:alpha val="50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923928" y="6165884"/>
            <a:ext cx="52200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" dirty="0" err="1" smtClean="0">
                <a:solidFill>
                  <a:schemeClr val="accent1">
                    <a:lumMod val="75000"/>
                  </a:schemeClr>
                </a:solidFill>
              </a:rPr>
              <a:t>출저</a:t>
            </a:r>
            <a:r>
              <a:rPr lang="ko-KR" altLang="en-US" sz="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dirty="0" smtClean="0">
                <a:solidFill>
                  <a:schemeClr val="accent1">
                    <a:lumMod val="75000"/>
                  </a:schemeClr>
                </a:solidFill>
              </a:rPr>
              <a:t>: IPTV </a:t>
            </a:r>
            <a:r>
              <a:rPr lang="ko-KR" altLang="en-US" sz="800" dirty="0" smtClean="0">
                <a:solidFill>
                  <a:schemeClr val="accent1">
                    <a:lumMod val="75000"/>
                  </a:schemeClr>
                </a:solidFill>
              </a:rPr>
              <a:t>네트워크에서의 </a:t>
            </a:r>
            <a:r>
              <a:rPr lang="en-US" altLang="ko-KR" sz="800" dirty="0" smtClean="0">
                <a:solidFill>
                  <a:schemeClr val="accent1">
                    <a:lumMod val="75000"/>
                  </a:schemeClr>
                </a:solidFill>
              </a:rPr>
              <a:t>IGMP </a:t>
            </a:r>
            <a:r>
              <a:rPr lang="ko-KR" altLang="en-US" sz="800" dirty="0" smtClean="0">
                <a:solidFill>
                  <a:schemeClr val="accent1">
                    <a:lumMod val="75000"/>
                  </a:schemeClr>
                </a:solidFill>
              </a:rPr>
              <a:t>메시지 조작과 멀티캐스트 </a:t>
            </a:r>
            <a:r>
              <a:rPr lang="ko-KR" altLang="en-US" sz="800" dirty="0" err="1" smtClean="0">
                <a:solidFill>
                  <a:schemeClr val="accent1">
                    <a:lumMod val="75000"/>
                  </a:schemeClr>
                </a:solidFill>
              </a:rPr>
              <a:t>플러딩</a:t>
            </a:r>
            <a:r>
              <a:rPr lang="ko-KR" altLang="en-US" sz="800" dirty="0" smtClean="0">
                <a:solidFill>
                  <a:schemeClr val="accent1">
                    <a:lumMod val="75000"/>
                  </a:schemeClr>
                </a:solidFill>
              </a:rPr>
              <a:t> 공격에 대한 분석 및 대응방안</a:t>
            </a:r>
            <a:r>
              <a:rPr lang="en-US" altLang="ko-KR" sz="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ko-KR" altLang="en-US" sz="800" dirty="0" smtClean="0">
                <a:solidFill>
                  <a:schemeClr val="accent1">
                    <a:lumMod val="75000"/>
                  </a:schemeClr>
                </a:solidFill>
              </a:rPr>
              <a:t>김무성</a:t>
            </a:r>
            <a:endParaRPr lang="ko-KR" alt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496" y="6525344"/>
            <a:ext cx="8194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6B65128-5A95-4371-91E6-13EC7D6A0313}" type="slidenum">
              <a:rPr lang="en-US" altLang="ko-KR" sz="1500" smtClean="0">
                <a:solidFill>
                  <a:schemeClr val="accent1">
                    <a:lumMod val="75000"/>
                  </a:schemeClr>
                </a:solidFill>
              </a:rPr>
              <a:pPr/>
              <a:t>19</a:t>
            </a:fld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 / 27</a:t>
            </a:r>
            <a:endParaRPr lang="ko-KR" altLang="en-US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2"/>
          <p:cNvSpPr>
            <a:spLocks noChangeArrowheads="1" noChangeShapeType="1" noTextEdit="1"/>
          </p:cNvSpPr>
          <p:nvPr/>
        </p:nvSpPr>
        <p:spPr bwMode="auto">
          <a:xfrm>
            <a:off x="1214414" y="285728"/>
            <a:ext cx="547211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목차</a:t>
            </a: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        </a:t>
            </a:r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                       </a:t>
            </a:r>
            <a:endParaRPr lang="ko-KR" altLang="en-US" b="1" kern="10" spc="-9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outerShdw dist="17961" dir="2700000" algn="ctr" rotWithShape="0">
                  <a:srgbClr val="3E1F00">
                    <a:alpha val="50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5" name="자유형 4"/>
          <p:cNvSpPr/>
          <p:nvPr/>
        </p:nvSpPr>
        <p:spPr>
          <a:xfrm rot="21600000">
            <a:off x="2109003" y="2132857"/>
            <a:ext cx="5067300" cy="402600"/>
          </a:xfrm>
          <a:custGeom>
            <a:avLst/>
            <a:gdLst>
              <a:gd name="connsiteX0" fmla="*/ 0 w 5067300"/>
              <a:gd name="connsiteY0" fmla="*/ 0 h 402598"/>
              <a:gd name="connsiteX1" fmla="*/ 4866001 w 5067300"/>
              <a:gd name="connsiteY1" fmla="*/ 0 h 402598"/>
              <a:gd name="connsiteX2" fmla="*/ 5067300 w 5067300"/>
              <a:gd name="connsiteY2" fmla="*/ 201299 h 402598"/>
              <a:gd name="connsiteX3" fmla="*/ 4866001 w 5067300"/>
              <a:gd name="connsiteY3" fmla="*/ 402598 h 402598"/>
              <a:gd name="connsiteX4" fmla="*/ 0 w 5067300"/>
              <a:gd name="connsiteY4" fmla="*/ 402598 h 402598"/>
              <a:gd name="connsiteX5" fmla="*/ 0 w 5067300"/>
              <a:gd name="connsiteY5" fmla="*/ 0 h 40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7300" h="402598">
                <a:moveTo>
                  <a:pt x="5067300" y="402597"/>
                </a:moveTo>
                <a:lnTo>
                  <a:pt x="201299" y="402597"/>
                </a:lnTo>
                <a:lnTo>
                  <a:pt x="0" y="201299"/>
                </a:lnTo>
                <a:lnTo>
                  <a:pt x="201299" y="1"/>
                </a:lnTo>
                <a:lnTo>
                  <a:pt x="5067300" y="1"/>
                </a:lnTo>
                <a:lnTo>
                  <a:pt x="5067300" y="4025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8187" tIns="68581" rIns="128016" bIns="685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3.4 </a:t>
            </a:r>
            <a:r>
              <a:rPr lang="en-US" altLang="ko-KR" dirty="0" err="1" smtClean="0">
                <a:latin typeface="맑은 고딕" pitchFamily="50" charset="-127"/>
                <a:ea typeface="맑은 고딕" pitchFamily="50" charset="-127"/>
              </a:rPr>
              <a:t>DDoS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분석 및 대응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1907704" y="2132858"/>
            <a:ext cx="402598" cy="40259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자유형 11"/>
          <p:cNvSpPr/>
          <p:nvPr/>
        </p:nvSpPr>
        <p:spPr>
          <a:xfrm rot="21600000">
            <a:off x="2109003" y="2636913"/>
            <a:ext cx="5067300" cy="402600"/>
          </a:xfrm>
          <a:custGeom>
            <a:avLst/>
            <a:gdLst>
              <a:gd name="connsiteX0" fmla="*/ 0 w 5067300"/>
              <a:gd name="connsiteY0" fmla="*/ 0 h 402598"/>
              <a:gd name="connsiteX1" fmla="*/ 4866001 w 5067300"/>
              <a:gd name="connsiteY1" fmla="*/ 0 h 402598"/>
              <a:gd name="connsiteX2" fmla="*/ 5067300 w 5067300"/>
              <a:gd name="connsiteY2" fmla="*/ 201299 h 402598"/>
              <a:gd name="connsiteX3" fmla="*/ 4866001 w 5067300"/>
              <a:gd name="connsiteY3" fmla="*/ 402598 h 402598"/>
              <a:gd name="connsiteX4" fmla="*/ 0 w 5067300"/>
              <a:gd name="connsiteY4" fmla="*/ 402598 h 402598"/>
              <a:gd name="connsiteX5" fmla="*/ 0 w 5067300"/>
              <a:gd name="connsiteY5" fmla="*/ 0 h 40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7300" h="402598">
                <a:moveTo>
                  <a:pt x="5067300" y="402597"/>
                </a:moveTo>
                <a:lnTo>
                  <a:pt x="201299" y="402597"/>
                </a:lnTo>
                <a:lnTo>
                  <a:pt x="0" y="201299"/>
                </a:lnTo>
                <a:lnTo>
                  <a:pt x="201299" y="1"/>
                </a:lnTo>
                <a:lnTo>
                  <a:pt x="5067300" y="1"/>
                </a:lnTo>
                <a:lnTo>
                  <a:pt x="5067300" y="4025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8187" tIns="68581" rIns="128016" bIns="68581" numCol="1" spcCol="1270" anchor="ctr" anchorCtr="0">
            <a:noAutofit/>
          </a:bodyPr>
          <a:lstStyle/>
          <a:p>
            <a:pPr lvl="0" algn="ctr" defTabSz="8001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800" kern="1200" dirty="0" err="1" smtClean="0">
                <a:latin typeface="맑은 고딕" pitchFamily="50" charset="-127"/>
                <a:ea typeface="맑은 고딕" pitchFamily="50" charset="-127"/>
              </a:rPr>
              <a:t>DDoS</a:t>
            </a:r>
            <a:r>
              <a:rPr lang="en-US" altLang="ko-KR" sz="1800" kern="1200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1800" kern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1907704" y="2636914"/>
            <a:ext cx="402598" cy="40259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자유형 13"/>
          <p:cNvSpPr/>
          <p:nvPr/>
        </p:nvSpPr>
        <p:spPr>
          <a:xfrm rot="21600000">
            <a:off x="2109003" y="3126300"/>
            <a:ext cx="5067300" cy="402599"/>
          </a:xfrm>
          <a:custGeom>
            <a:avLst/>
            <a:gdLst>
              <a:gd name="connsiteX0" fmla="*/ 0 w 5067300"/>
              <a:gd name="connsiteY0" fmla="*/ 0 h 402598"/>
              <a:gd name="connsiteX1" fmla="*/ 4866001 w 5067300"/>
              <a:gd name="connsiteY1" fmla="*/ 0 h 402598"/>
              <a:gd name="connsiteX2" fmla="*/ 5067300 w 5067300"/>
              <a:gd name="connsiteY2" fmla="*/ 201299 h 402598"/>
              <a:gd name="connsiteX3" fmla="*/ 4866001 w 5067300"/>
              <a:gd name="connsiteY3" fmla="*/ 402598 h 402598"/>
              <a:gd name="connsiteX4" fmla="*/ 0 w 5067300"/>
              <a:gd name="connsiteY4" fmla="*/ 402598 h 402598"/>
              <a:gd name="connsiteX5" fmla="*/ 0 w 5067300"/>
              <a:gd name="connsiteY5" fmla="*/ 0 h 40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7300" h="402598">
                <a:moveTo>
                  <a:pt x="5067300" y="402597"/>
                </a:moveTo>
                <a:lnTo>
                  <a:pt x="201299" y="402597"/>
                </a:lnTo>
                <a:lnTo>
                  <a:pt x="0" y="201299"/>
                </a:lnTo>
                <a:lnTo>
                  <a:pt x="201299" y="1"/>
                </a:lnTo>
                <a:lnTo>
                  <a:pt x="5067300" y="1"/>
                </a:lnTo>
                <a:lnTo>
                  <a:pt x="5067300" y="4025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8187" tIns="68581" rIns="128016" bIns="68580" numCol="1" spcCol="1270" anchor="ctr" anchorCtr="0">
            <a:noAutofit/>
          </a:bodyPr>
          <a:lstStyle/>
          <a:p>
            <a:pPr lvl="0" algn="ctr" defTabSz="8001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800" kern="1200" dirty="0" smtClean="0">
                <a:latin typeface="맑은 고딕" pitchFamily="50" charset="-127"/>
                <a:ea typeface="맑은 고딕" pitchFamily="50" charset="-127"/>
              </a:rPr>
              <a:t>Layer 7 </a:t>
            </a:r>
            <a:r>
              <a:rPr lang="en-US" altLang="ko-KR" sz="1800" kern="1200" dirty="0" err="1" smtClean="0">
                <a:latin typeface="맑은 고딕" pitchFamily="50" charset="-127"/>
                <a:ea typeface="맑은 고딕" pitchFamily="50" charset="-127"/>
              </a:rPr>
              <a:t>DDoS</a:t>
            </a:r>
            <a:endParaRPr lang="ko-KR" altLang="en-US" sz="1800" kern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1907704" y="3126301"/>
            <a:ext cx="402598" cy="40259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자유형 17"/>
          <p:cNvSpPr/>
          <p:nvPr/>
        </p:nvSpPr>
        <p:spPr>
          <a:xfrm rot="21600000">
            <a:off x="2109003" y="4149081"/>
            <a:ext cx="5067300" cy="402599"/>
          </a:xfrm>
          <a:custGeom>
            <a:avLst/>
            <a:gdLst>
              <a:gd name="connsiteX0" fmla="*/ 0 w 5067300"/>
              <a:gd name="connsiteY0" fmla="*/ 0 h 402598"/>
              <a:gd name="connsiteX1" fmla="*/ 4866001 w 5067300"/>
              <a:gd name="connsiteY1" fmla="*/ 0 h 402598"/>
              <a:gd name="connsiteX2" fmla="*/ 5067300 w 5067300"/>
              <a:gd name="connsiteY2" fmla="*/ 201299 h 402598"/>
              <a:gd name="connsiteX3" fmla="*/ 4866001 w 5067300"/>
              <a:gd name="connsiteY3" fmla="*/ 402598 h 402598"/>
              <a:gd name="connsiteX4" fmla="*/ 0 w 5067300"/>
              <a:gd name="connsiteY4" fmla="*/ 402598 h 402598"/>
              <a:gd name="connsiteX5" fmla="*/ 0 w 5067300"/>
              <a:gd name="connsiteY5" fmla="*/ 0 h 40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7300" h="402598">
                <a:moveTo>
                  <a:pt x="5067300" y="402597"/>
                </a:moveTo>
                <a:lnTo>
                  <a:pt x="201299" y="402597"/>
                </a:lnTo>
                <a:lnTo>
                  <a:pt x="0" y="201299"/>
                </a:lnTo>
                <a:lnTo>
                  <a:pt x="201299" y="1"/>
                </a:lnTo>
                <a:lnTo>
                  <a:pt x="5067300" y="1"/>
                </a:lnTo>
                <a:lnTo>
                  <a:pt x="5067300" y="4025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8187" tIns="68581" rIns="128016" bIns="68580" numCol="1" spcCol="1270" anchor="ctr" anchorCtr="0">
            <a:noAutofit/>
          </a:bodyPr>
          <a:lstStyle/>
          <a:p>
            <a:pPr lvl="0" algn="ctr" defTabSz="8001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800" kern="1200" dirty="0" smtClean="0">
                <a:latin typeface="맑은 고딕" pitchFamily="50" charset="-127"/>
                <a:ea typeface="맑은 고딕" pitchFamily="50" charset="-127"/>
              </a:rPr>
              <a:t>Application </a:t>
            </a:r>
            <a:r>
              <a:rPr lang="en-US" altLang="ko-KR" sz="1800" kern="1200" dirty="0" err="1" smtClean="0">
                <a:latin typeface="맑은 고딕" pitchFamily="50" charset="-127"/>
                <a:ea typeface="맑은 고딕" pitchFamily="50" charset="-127"/>
              </a:rPr>
              <a:t>DoS</a:t>
            </a:r>
            <a:endParaRPr lang="ko-KR" altLang="en-US" sz="1800" kern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1907704" y="4149082"/>
            <a:ext cx="402598" cy="40259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자유형 19"/>
          <p:cNvSpPr/>
          <p:nvPr/>
        </p:nvSpPr>
        <p:spPr>
          <a:xfrm rot="21600000">
            <a:off x="2109003" y="4653137"/>
            <a:ext cx="5067300" cy="402599"/>
          </a:xfrm>
          <a:custGeom>
            <a:avLst/>
            <a:gdLst>
              <a:gd name="connsiteX0" fmla="*/ 0 w 5067300"/>
              <a:gd name="connsiteY0" fmla="*/ 0 h 402598"/>
              <a:gd name="connsiteX1" fmla="*/ 4866001 w 5067300"/>
              <a:gd name="connsiteY1" fmla="*/ 0 h 402598"/>
              <a:gd name="connsiteX2" fmla="*/ 5067300 w 5067300"/>
              <a:gd name="connsiteY2" fmla="*/ 201299 h 402598"/>
              <a:gd name="connsiteX3" fmla="*/ 4866001 w 5067300"/>
              <a:gd name="connsiteY3" fmla="*/ 402598 h 402598"/>
              <a:gd name="connsiteX4" fmla="*/ 0 w 5067300"/>
              <a:gd name="connsiteY4" fmla="*/ 402598 h 402598"/>
              <a:gd name="connsiteX5" fmla="*/ 0 w 5067300"/>
              <a:gd name="connsiteY5" fmla="*/ 0 h 40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7300" h="402598">
                <a:moveTo>
                  <a:pt x="5067300" y="402597"/>
                </a:moveTo>
                <a:lnTo>
                  <a:pt x="201299" y="402597"/>
                </a:lnTo>
                <a:lnTo>
                  <a:pt x="0" y="201299"/>
                </a:lnTo>
                <a:lnTo>
                  <a:pt x="201299" y="1"/>
                </a:lnTo>
                <a:lnTo>
                  <a:pt x="5067300" y="1"/>
                </a:lnTo>
                <a:lnTo>
                  <a:pt x="5067300" y="4025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8187" tIns="68581" rIns="128016" bIns="68580" numCol="1" spcCol="1270" anchor="ctr" anchorCtr="0">
            <a:noAutofit/>
          </a:bodyPr>
          <a:lstStyle/>
          <a:p>
            <a:pPr lvl="0" algn="ctr" defTabSz="8001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800" kern="1200" dirty="0" smtClean="0">
                <a:latin typeface="맑은 고딕" pitchFamily="50" charset="-127"/>
                <a:ea typeface="맑은 고딕" pitchFamily="50" charset="-127"/>
              </a:rPr>
              <a:t>대응 및 결론</a:t>
            </a:r>
            <a:endParaRPr lang="ko-KR" altLang="en-US" sz="1800" kern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1907704" y="4653138"/>
            <a:ext cx="402598" cy="40259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자유형 21"/>
          <p:cNvSpPr/>
          <p:nvPr/>
        </p:nvSpPr>
        <p:spPr>
          <a:xfrm rot="21600000">
            <a:off x="2120638" y="3634303"/>
            <a:ext cx="5067300" cy="402599"/>
          </a:xfrm>
          <a:custGeom>
            <a:avLst/>
            <a:gdLst>
              <a:gd name="connsiteX0" fmla="*/ 0 w 5067300"/>
              <a:gd name="connsiteY0" fmla="*/ 0 h 402598"/>
              <a:gd name="connsiteX1" fmla="*/ 4866001 w 5067300"/>
              <a:gd name="connsiteY1" fmla="*/ 0 h 402598"/>
              <a:gd name="connsiteX2" fmla="*/ 5067300 w 5067300"/>
              <a:gd name="connsiteY2" fmla="*/ 201299 h 402598"/>
              <a:gd name="connsiteX3" fmla="*/ 4866001 w 5067300"/>
              <a:gd name="connsiteY3" fmla="*/ 402598 h 402598"/>
              <a:gd name="connsiteX4" fmla="*/ 0 w 5067300"/>
              <a:gd name="connsiteY4" fmla="*/ 402598 h 402598"/>
              <a:gd name="connsiteX5" fmla="*/ 0 w 5067300"/>
              <a:gd name="connsiteY5" fmla="*/ 0 h 40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7300" h="402598">
                <a:moveTo>
                  <a:pt x="5067300" y="402597"/>
                </a:moveTo>
                <a:lnTo>
                  <a:pt x="201299" y="402597"/>
                </a:lnTo>
                <a:lnTo>
                  <a:pt x="0" y="201299"/>
                </a:lnTo>
                <a:lnTo>
                  <a:pt x="201299" y="1"/>
                </a:lnTo>
                <a:lnTo>
                  <a:pt x="5067300" y="1"/>
                </a:lnTo>
                <a:lnTo>
                  <a:pt x="5067300" y="4025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8187" tIns="68581" rIns="128016" bIns="68580" numCol="1" spcCol="1270" anchor="ctr" anchorCtr="0">
            <a:noAutofit/>
          </a:bodyPr>
          <a:lstStyle/>
          <a:p>
            <a:pPr lvl="0" algn="ctr" defTabSz="8001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Others</a:t>
            </a:r>
            <a:r>
              <a:rPr lang="en-US" altLang="ko-KR" sz="1800" kern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800" kern="1200" dirty="0" err="1" smtClean="0">
                <a:latin typeface="맑은 고딕" pitchFamily="50" charset="-127"/>
                <a:ea typeface="맑은 고딕" pitchFamily="50" charset="-127"/>
              </a:rPr>
              <a:t>DDoS</a:t>
            </a:r>
            <a:endParaRPr lang="ko-KR" altLang="en-US" sz="1800" kern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1907704" y="3649078"/>
            <a:ext cx="402598" cy="40259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TextBox 15"/>
          <p:cNvSpPr txBox="1"/>
          <p:nvPr/>
        </p:nvSpPr>
        <p:spPr>
          <a:xfrm>
            <a:off x="35496" y="6525344"/>
            <a:ext cx="7136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6B65128-5A95-4371-91E6-13EC7D6A0313}" type="slidenum">
              <a:rPr lang="en-US" altLang="ko-KR" sz="1500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 / 27</a:t>
            </a:r>
            <a:endParaRPr lang="ko-KR" altLang="en-US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342509"/>
            <a:ext cx="885698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Multicasting Flooding</a:t>
            </a:r>
          </a:p>
          <a:p>
            <a:pPr>
              <a:buFont typeface="Wingdings" pitchFamily="2" charset="2"/>
              <a:buChar char="v"/>
            </a:pPr>
            <a:endParaRPr lang="en-US" altLang="ko-KR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vl="1">
              <a:buFont typeface="Wingdings" pitchFamily="2" charset="2"/>
              <a:buChar char="Ø"/>
            </a:pPr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</a:rPr>
              <a:t> 조작된 </a:t>
            </a:r>
            <a:r>
              <a:rPr lang="ko-KR" altLang="en-US" sz="1500" dirty="0" err="1" smtClean="0">
                <a:solidFill>
                  <a:schemeClr val="accent1">
                    <a:lumMod val="75000"/>
                  </a:schemeClr>
                </a:solidFill>
              </a:rPr>
              <a:t>패킷은</a:t>
            </a:r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</a:rPr>
              <a:t> 정상 </a:t>
            </a:r>
            <a:r>
              <a:rPr lang="ko-KR" altLang="en-US" sz="1500" dirty="0" err="1" smtClean="0">
                <a:solidFill>
                  <a:schemeClr val="accent1">
                    <a:lumMod val="75000"/>
                  </a:schemeClr>
                </a:solidFill>
              </a:rPr>
              <a:t>패킷과는</a:t>
            </a:r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</a:rPr>
              <a:t> 대조적으로 일련의 </a:t>
            </a:r>
            <a:r>
              <a:rPr lang="ko-KR" altLang="en-US" sz="1500" dirty="0" err="1" smtClean="0">
                <a:solidFill>
                  <a:schemeClr val="accent1">
                    <a:lumMod val="75000"/>
                  </a:schemeClr>
                </a:solidFill>
              </a:rPr>
              <a:t>스트링으로</a:t>
            </a:r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</a:rPr>
              <a:t> 데이터 페이로드가 구성</a:t>
            </a:r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2267744" y="2420888"/>
          <a:ext cx="3672408" cy="3528392"/>
        </p:xfrm>
        <a:graphic>
          <a:graphicData uri="http://schemas.openxmlformats.org/drawingml/2006/table">
            <a:tbl>
              <a:tblPr/>
              <a:tblGrid>
                <a:gridCol w="1836204"/>
                <a:gridCol w="1836204"/>
              </a:tblGrid>
              <a:tr h="21797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86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한양신명조"/>
                          <a:ea typeface="한양신명조"/>
                        </a:rPr>
                        <a:t>(a) </a:t>
                      </a:r>
                      <a:r>
                        <a:rPr lang="ko-KR" altLang="en-US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한양신명조"/>
                          <a:ea typeface="한양신명조"/>
                        </a:rPr>
                        <a:t>정상 </a:t>
                      </a:r>
                      <a:r>
                        <a:rPr lang="ko-KR" altLang="en-US" sz="10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한양신명조"/>
                          <a:ea typeface="한양신명조"/>
                        </a:rPr>
                        <a:t>패킷</a:t>
                      </a:r>
                      <a:endParaRPr lang="ko-KR" altLang="en-US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한양신명조"/>
                          <a:ea typeface="한양신명조"/>
                        </a:rPr>
                        <a:t>(b) </a:t>
                      </a:r>
                      <a:r>
                        <a:rPr lang="ko-KR" altLang="en-US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한양신명조"/>
                          <a:ea typeface="한양신명조"/>
                        </a:rPr>
                        <a:t>조작된 </a:t>
                      </a:r>
                      <a:r>
                        <a:rPr lang="ko-KR" altLang="en-US" sz="10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한양신명조"/>
                          <a:ea typeface="한양신명조"/>
                        </a:rPr>
                        <a:t>패킷</a:t>
                      </a:r>
                      <a:endParaRPr lang="ko-KR" altLang="en-US"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6082" name="_x34449096" descr="EMB0000126025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4414" y="2608616"/>
            <a:ext cx="1581522" cy="2404560"/>
          </a:xfrm>
          <a:prstGeom prst="rect">
            <a:avLst/>
          </a:prstGeom>
          <a:noFill/>
        </p:spPr>
      </p:pic>
      <p:pic>
        <p:nvPicPr>
          <p:cNvPr id="46081" name="_x84047432" descr="EMB0000126025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9801" y="2663087"/>
            <a:ext cx="1528343" cy="2350089"/>
          </a:xfrm>
          <a:prstGeom prst="rect">
            <a:avLst/>
          </a:prstGeom>
          <a:noFill/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907704" y="5482099"/>
            <a:ext cx="56886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</a:rPr>
              <a:t>정상적인 </a:t>
            </a:r>
            <a:r>
              <a:rPr lang="ko-KR" altLang="en-US" sz="1500" dirty="0" err="1" smtClean="0">
                <a:solidFill>
                  <a:schemeClr val="accent1">
                    <a:lumMod val="75000"/>
                  </a:schemeClr>
                </a:solidFill>
              </a:rPr>
              <a:t>패킷과</a:t>
            </a:r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</a:rPr>
              <a:t> 조작된 </a:t>
            </a:r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UDP </a:t>
            </a:r>
            <a:r>
              <a:rPr lang="ko-KR" altLang="en-US" sz="1500" dirty="0" err="1" smtClean="0">
                <a:solidFill>
                  <a:schemeClr val="accent1">
                    <a:lumMod val="75000"/>
                  </a:schemeClr>
                </a:solidFill>
              </a:rPr>
              <a:t>패킷의</a:t>
            </a:r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</a:rPr>
              <a:t> 데이터 내용 </a:t>
            </a:r>
            <a:endParaRPr lang="ko-KR" altLang="en-US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WordArt 62"/>
          <p:cNvSpPr>
            <a:spLocks noChangeArrowheads="1" noChangeShapeType="1" noTextEdit="1"/>
          </p:cNvSpPr>
          <p:nvPr/>
        </p:nvSpPr>
        <p:spPr bwMode="auto">
          <a:xfrm>
            <a:off x="1214414" y="285728"/>
            <a:ext cx="547211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Others </a:t>
            </a:r>
            <a:r>
              <a:rPr lang="en-US" altLang="ko-KR" b="1" kern="10" spc="-9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DDoS</a:t>
            </a: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</a:t>
            </a:r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                       </a:t>
            </a:r>
            <a:endParaRPr lang="ko-KR" altLang="en-US" b="1" kern="10" spc="-9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outerShdw dist="17961" dir="2700000" algn="ctr" rotWithShape="0">
                  <a:srgbClr val="3E1F00">
                    <a:alpha val="50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923928" y="6093296"/>
            <a:ext cx="52200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" dirty="0" err="1" smtClean="0">
                <a:solidFill>
                  <a:schemeClr val="accent1">
                    <a:lumMod val="75000"/>
                  </a:schemeClr>
                </a:solidFill>
              </a:rPr>
              <a:t>출저</a:t>
            </a:r>
            <a:r>
              <a:rPr lang="ko-KR" altLang="en-US" sz="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800" dirty="0" smtClean="0">
                <a:solidFill>
                  <a:schemeClr val="accent1">
                    <a:lumMod val="75000"/>
                  </a:schemeClr>
                </a:solidFill>
              </a:rPr>
              <a:t>: IPTV </a:t>
            </a:r>
            <a:r>
              <a:rPr lang="ko-KR" altLang="en-US" sz="800" dirty="0" smtClean="0">
                <a:solidFill>
                  <a:schemeClr val="accent1">
                    <a:lumMod val="75000"/>
                  </a:schemeClr>
                </a:solidFill>
              </a:rPr>
              <a:t>네트워크에서의 </a:t>
            </a:r>
            <a:r>
              <a:rPr lang="en-US" altLang="ko-KR" sz="800" dirty="0" smtClean="0">
                <a:solidFill>
                  <a:schemeClr val="accent1">
                    <a:lumMod val="75000"/>
                  </a:schemeClr>
                </a:solidFill>
              </a:rPr>
              <a:t>IGMP </a:t>
            </a:r>
            <a:r>
              <a:rPr lang="ko-KR" altLang="en-US" sz="800" dirty="0" smtClean="0">
                <a:solidFill>
                  <a:schemeClr val="accent1">
                    <a:lumMod val="75000"/>
                  </a:schemeClr>
                </a:solidFill>
              </a:rPr>
              <a:t>메시지 조작과 멀티캐스트 </a:t>
            </a:r>
            <a:r>
              <a:rPr lang="ko-KR" altLang="en-US" sz="800" dirty="0" err="1" smtClean="0">
                <a:solidFill>
                  <a:schemeClr val="accent1">
                    <a:lumMod val="75000"/>
                  </a:schemeClr>
                </a:solidFill>
              </a:rPr>
              <a:t>플러딩</a:t>
            </a:r>
            <a:r>
              <a:rPr lang="ko-KR" altLang="en-US" sz="800" dirty="0" smtClean="0">
                <a:solidFill>
                  <a:schemeClr val="accent1">
                    <a:lumMod val="75000"/>
                  </a:schemeClr>
                </a:solidFill>
              </a:rPr>
              <a:t> 공격에 대한 분석 및 대응방안</a:t>
            </a:r>
            <a:r>
              <a:rPr lang="en-US" altLang="ko-KR" sz="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ko-KR" altLang="en-US" sz="800" dirty="0" smtClean="0">
                <a:solidFill>
                  <a:schemeClr val="accent1">
                    <a:lumMod val="75000"/>
                  </a:schemeClr>
                </a:solidFill>
              </a:rPr>
              <a:t>김무성</a:t>
            </a:r>
            <a:endParaRPr lang="ko-KR" alt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496" y="6525344"/>
            <a:ext cx="8194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6B65128-5A95-4371-91E6-13EC7D6A0313}" type="slidenum">
              <a:rPr lang="en-US" altLang="ko-KR" sz="1500" smtClean="0">
                <a:solidFill>
                  <a:schemeClr val="accent1">
                    <a:lumMod val="75000"/>
                  </a:schemeClr>
                </a:solidFill>
              </a:rPr>
              <a:pPr/>
              <a:t>20</a:t>
            </a:fld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 / 27</a:t>
            </a:r>
            <a:endParaRPr lang="ko-KR" altLang="en-US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342509"/>
            <a:ext cx="885698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IPv6 router advertisement(auto configuration) flooding</a:t>
            </a:r>
          </a:p>
          <a:p>
            <a:pPr>
              <a:buFont typeface="Wingdings" pitchFamily="2" charset="2"/>
              <a:buChar char="v"/>
            </a:pPr>
            <a:endParaRPr lang="en-US" altLang="ko-KR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vl="1">
              <a:buFont typeface="Wingdings" pitchFamily="2" charset="2"/>
              <a:buChar char="Ø"/>
            </a:pPr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IPv6 ICMPv6 Router Advertisement </a:t>
            </a:r>
            <a:r>
              <a:rPr lang="ko-KR" altLang="en-US" sz="1500" dirty="0" err="1" smtClean="0">
                <a:solidFill>
                  <a:schemeClr val="accent1">
                    <a:lumMod val="75000"/>
                  </a:schemeClr>
                </a:solidFill>
              </a:rPr>
              <a:t>패킷</a:t>
            </a:r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prefix </a:t>
            </a:r>
            <a:r>
              <a:rPr lang="ko-KR" altLang="en-US" sz="1500" dirty="0" smtClean="0">
                <a:solidFill>
                  <a:schemeClr val="accent1">
                    <a:lumMod val="75000"/>
                  </a:schemeClr>
                </a:solidFill>
              </a:rPr>
              <a:t>위조 및 </a:t>
            </a:r>
            <a:r>
              <a:rPr lang="ko-KR" altLang="en-US" sz="1500" dirty="0" err="1" smtClean="0">
                <a:solidFill>
                  <a:schemeClr val="accent1">
                    <a:lumMod val="75000"/>
                  </a:schemeClr>
                </a:solidFill>
              </a:rPr>
              <a:t>플러딩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WordArt 62"/>
          <p:cNvSpPr>
            <a:spLocks noChangeArrowheads="1" noChangeShapeType="1" noTextEdit="1"/>
          </p:cNvSpPr>
          <p:nvPr/>
        </p:nvSpPr>
        <p:spPr bwMode="auto">
          <a:xfrm>
            <a:off x="1214414" y="285728"/>
            <a:ext cx="547211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Others </a:t>
            </a:r>
            <a:r>
              <a:rPr lang="en-US" altLang="ko-KR" b="1" kern="10" spc="-9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DDoS</a:t>
            </a: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</a:t>
            </a:r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                       </a:t>
            </a:r>
            <a:endParaRPr lang="ko-KR" altLang="en-US" b="1" kern="10" spc="-9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outerShdw dist="17961" dir="2700000" algn="ctr" rotWithShape="0">
                  <a:srgbClr val="3E1F00">
                    <a:alpha val="50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364088" y="6093296"/>
            <a:ext cx="37444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" dirty="0" smtClean="0">
                <a:solidFill>
                  <a:schemeClr val="accent1">
                    <a:lumMod val="75000"/>
                  </a:schemeClr>
                </a:solidFill>
              </a:rPr>
              <a:t>그림 </a:t>
            </a:r>
            <a:r>
              <a:rPr lang="en-US" altLang="ko-KR" sz="800" dirty="0" smtClean="0">
                <a:solidFill>
                  <a:schemeClr val="accent1">
                    <a:lumMod val="75000"/>
                  </a:schemeClr>
                </a:solidFill>
              </a:rPr>
              <a:t>: http://mpictcenter.blogspot.com/2011/04/serious-windows-flaw.html</a:t>
            </a:r>
            <a:endParaRPr lang="ko-KR" alt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496" y="6525344"/>
            <a:ext cx="8194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6B65128-5A95-4371-91E6-13EC7D6A0313}" type="slidenum">
              <a:rPr lang="en-US" altLang="ko-KR" sz="1500" smtClean="0">
                <a:solidFill>
                  <a:schemeClr val="accent1">
                    <a:lumMod val="75000"/>
                  </a:schemeClr>
                </a:solidFill>
              </a:rPr>
              <a:pPr/>
              <a:t>21</a:t>
            </a:fld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 / 27</a:t>
            </a:r>
            <a:endParaRPr lang="ko-KR" altLang="en-US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kimms.INFOSEC\바탕 화면\flood-router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420888"/>
            <a:ext cx="6804248" cy="3684374"/>
          </a:xfrm>
          <a:prstGeom prst="rect">
            <a:avLst/>
          </a:prstGeom>
          <a:noFill/>
        </p:spPr>
      </p:pic>
      <p:pic>
        <p:nvPicPr>
          <p:cNvPr id="23" name="그림 22" descr="Router Adv flood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420888"/>
            <a:ext cx="7905194" cy="3024336"/>
          </a:xfrm>
          <a:prstGeom prst="rect">
            <a:avLst/>
          </a:prstGeom>
        </p:spPr>
      </p:pic>
      <p:pic>
        <p:nvPicPr>
          <p:cNvPr id="24" name="그림 23" descr="flood_router6 실제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2852936"/>
            <a:ext cx="2780415" cy="3553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2"/>
          <p:cNvSpPr>
            <a:spLocks noChangeArrowheads="1" noChangeShapeType="1" noTextEdit="1"/>
          </p:cNvSpPr>
          <p:nvPr/>
        </p:nvSpPr>
        <p:spPr bwMode="auto">
          <a:xfrm>
            <a:off x="1214414" y="285728"/>
            <a:ext cx="547211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목차</a:t>
            </a: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        </a:t>
            </a:r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                       </a:t>
            </a:r>
            <a:endParaRPr lang="ko-KR" altLang="en-US" b="1" kern="10" spc="-9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outerShdw dist="17961" dir="2700000" algn="ctr" rotWithShape="0">
                  <a:srgbClr val="3E1F00">
                    <a:alpha val="50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자유형 21"/>
          <p:cNvSpPr/>
          <p:nvPr/>
        </p:nvSpPr>
        <p:spPr>
          <a:xfrm rot="21600000">
            <a:off x="2120638" y="3212977"/>
            <a:ext cx="5067300" cy="402599"/>
          </a:xfrm>
          <a:custGeom>
            <a:avLst/>
            <a:gdLst>
              <a:gd name="connsiteX0" fmla="*/ 0 w 5067300"/>
              <a:gd name="connsiteY0" fmla="*/ 0 h 402598"/>
              <a:gd name="connsiteX1" fmla="*/ 4866001 w 5067300"/>
              <a:gd name="connsiteY1" fmla="*/ 0 h 402598"/>
              <a:gd name="connsiteX2" fmla="*/ 5067300 w 5067300"/>
              <a:gd name="connsiteY2" fmla="*/ 201299 h 402598"/>
              <a:gd name="connsiteX3" fmla="*/ 4866001 w 5067300"/>
              <a:gd name="connsiteY3" fmla="*/ 402598 h 402598"/>
              <a:gd name="connsiteX4" fmla="*/ 0 w 5067300"/>
              <a:gd name="connsiteY4" fmla="*/ 402598 h 402598"/>
              <a:gd name="connsiteX5" fmla="*/ 0 w 5067300"/>
              <a:gd name="connsiteY5" fmla="*/ 0 h 40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7300" h="402598">
                <a:moveTo>
                  <a:pt x="5067300" y="402597"/>
                </a:moveTo>
                <a:lnTo>
                  <a:pt x="201299" y="402597"/>
                </a:lnTo>
                <a:lnTo>
                  <a:pt x="0" y="201299"/>
                </a:lnTo>
                <a:lnTo>
                  <a:pt x="201299" y="1"/>
                </a:lnTo>
                <a:lnTo>
                  <a:pt x="5067300" y="1"/>
                </a:lnTo>
                <a:lnTo>
                  <a:pt x="5067300" y="4025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8187" tIns="68581" rIns="128016" bIns="68580" numCol="1" spcCol="1270" anchor="ctr" anchorCtr="0">
            <a:noAutofit/>
          </a:bodyPr>
          <a:lstStyle/>
          <a:p>
            <a:pPr lvl="0" algn="ctr" defTabSz="8001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Application</a:t>
            </a:r>
            <a:r>
              <a:rPr lang="en-US" altLang="ko-KR" sz="1800" kern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800" kern="1200" dirty="0" err="1" smtClean="0">
                <a:latin typeface="맑은 고딕" pitchFamily="50" charset="-127"/>
                <a:ea typeface="맑은 고딕" pitchFamily="50" charset="-127"/>
              </a:rPr>
              <a:t>DoS</a:t>
            </a:r>
            <a:endParaRPr lang="ko-KR" altLang="en-US" sz="1800" kern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1907704" y="3227752"/>
            <a:ext cx="402598" cy="40259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/>
          <p:cNvSpPr txBox="1"/>
          <p:nvPr/>
        </p:nvSpPr>
        <p:spPr>
          <a:xfrm>
            <a:off x="35496" y="6525344"/>
            <a:ext cx="8194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6B65128-5A95-4371-91E6-13EC7D6A0313}" type="slidenum">
              <a:rPr lang="en-US" altLang="ko-KR" sz="1500" smtClean="0">
                <a:solidFill>
                  <a:schemeClr val="accent1">
                    <a:lumMod val="75000"/>
                  </a:schemeClr>
                </a:solidFill>
              </a:rPr>
              <a:pPr/>
              <a:t>22</a:t>
            </a:fld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 / 27</a:t>
            </a:r>
            <a:endParaRPr lang="ko-KR" altLang="en-US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2"/>
          <p:cNvSpPr>
            <a:spLocks noChangeArrowheads="1" noChangeShapeType="1" noTextEdit="1"/>
          </p:cNvSpPr>
          <p:nvPr/>
        </p:nvSpPr>
        <p:spPr bwMode="auto">
          <a:xfrm>
            <a:off x="1214414" y="285728"/>
            <a:ext cx="547211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Application </a:t>
            </a:r>
            <a:r>
              <a:rPr lang="en-US" altLang="ko-KR" b="1" kern="10" spc="-9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DoS</a:t>
            </a: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        </a:t>
            </a:r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                       </a:t>
            </a:r>
            <a:endParaRPr lang="ko-KR" altLang="en-US" b="1" kern="10" spc="-9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outerShdw dist="17961" dir="2700000" algn="ctr" rotWithShape="0">
                  <a:srgbClr val="3E1F00">
                    <a:alpha val="50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42910" y="1500174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zip bomb</a:t>
            </a:r>
            <a:endParaRPr lang="en-US" altLang="ko-KR" sz="15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" name="그림 4" descr="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348880"/>
            <a:ext cx="8553450" cy="280987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23528" y="5157192"/>
            <a:ext cx="2255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 smtClean="0">
                <a:solidFill>
                  <a:schemeClr val="accent1">
                    <a:lumMod val="75000"/>
                  </a:schemeClr>
                </a:solidFill>
              </a:rPr>
              <a:t>참조 </a:t>
            </a:r>
            <a:r>
              <a:rPr lang="en-US" altLang="ko-KR" sz="10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altLang="ko-KR" sz="1000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http://www.unforgettable.dk/</a:t>
            </a:r>
            <a:endParaRPr lang="ko-KR" alt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629896" y="5877272"/>
            <a:ext cx="3514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>
                <a:solidFill>
                  <a:schemeClr val="accent1">
                    <a:lumMod val="75000"/>
                  </a:schemeClr>
                </a:solidFill>
              </a:rPr>
              <a:t>Application-Level Denial of Service Attacks and Defenses</a:t>
            </a:r>
          </a:p>
          <a:p>
            <a:r>
              <a:rPr lang="en-US" altLang="ko-KR" sz="1000" dirty="0" smtClean="0">
                <a:solidFill>
                  <a:schemeClr val="accent1">
                    <a:lumMod val="75000"/>
                  </a:schemeClr>
                </a:solidFill>
              </a:rPr>
              <a:t>- Bryan Sullivan, Adobe system, </a:t>
            </a:r>
            <a:r>
              <a:rPr lang="en-US" altLang="ko-KR" sz="1000" dirty="0" err="1" smtClean="0">
                <a:solidFill>
                  <a:schemeClr val="accent1">
                    <a:lumMod val="75000"/>
                  </a:schemeClr>
                </a:solidFill>
              </a:rPr>
              <a:t>codegate</a:t>
            </a:r>
            <a:r>
              <a:rPr lang="en-US" altLang="ko-KR" sz="1000" dirty="0" smtClean="0">
                <a:solidFill>
                  <a:schemeClr val="accent1">
                    <a:lumMod val="75000"/>
                  </a:schemeClr>
                </a:solidFill>
              </a:rPr>
              <a:t> 2011</a:t>
            </a:r>
            <a:endParaRPr lang="ko-KR" alt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96" y="6525344"/>
            <a:ext cx="8194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6B65128-5A95-4371-91E6-13EC7D6A0313}" type="slidenum">
              <a:rPr lang="en-US" altLang="ko-KR" sz="1500" smtClean="0">
                <a:solidFill>
                  <a:schemeClr val="accent1">
                    <a:lumMod val="75000"/>
                  </a:schemeClr>
                </a:solidFill>
              </a:rPr>
              <a:pPr/>
              <a:t>23</a:t>
            </a:fld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 / 27</a:t>
            </a:r>
            <a:endParaRPr lang="ko-KR" altLang="en-US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2"/>
          <p:cNvSpPr>
            <a:spLocks noChangeArrowheads="1" noChangeShapeType="1" noTextEdit="1"/>
          </p:cNvSpPr>
          <p:nvPr/>
        </p:nvSpPr>
        <p:spPr bwMode="auto">
          <a:xfrm>
            <a:off x="1214414" y="285728"/>
            <a:ext cx="547211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Application </a:t>
            </a:r>
            <a:r>
              <a:rPr lang="en-US" altLang="ko-KR" b="1" kern="10" spc="-9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DoS</a:t>
            </a: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        </a:t>
            </a:r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                       </a:t>
            </a:r>
            <a:endParaRPr lang="ko-KR" altLang="en-US" b="1" kern="10" spc="-9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outerShdw dist="17961" dir="2700000" algn="ctr" rotWithShape="0">
                  <a:srgbClr val="3E1F00">
                    <a:alpha val="50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42910" y="1500174"/>
            <a:ext cx="8215370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PCRE </a:t>
            </a:r>
            <a:r>
              <a:rPr lang="en-US" altLang="ko-KR" dirty="0" err="1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DoS</a:t>
            </a:r>
            <a:endParaRPr lang="en-US" altLang="ko-KR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v"/>
            </a:pPr>
            <a:endParaRPr lang="en-US" altLang="ko-KR" sz="15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&lt;([A-Z][A-Z0-9]*)[^&gt;]*&gt;.*?&lt;/\1&gt;</a:t>
            </a:r>
          </a:p>
          <a:p>
            <a:pPr lvl="1">
              <a:buFont typeface="Wingdings" pitchFamily="2" charset="2"/>
              <a:buChar char="v"/>
            </a:pPr>
            <a:endParaRPr lang="en-US" altLang="ko-KR" sz="15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vl="2">
              <a:buFont typeface="Wingdings" pitchFamily="2" charset="2"/>
              <a:buChar char="ü"/>
            </a:pPr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&lt;tag&gt;content&lt;/tag&gt;</a:t>
            </a:r>
          </a:p>
          <a:p>
            <a:pPr lvl="2">
              <a:buFont typeface="Wingdings" pitchFamily="2" charset="2"/>
              <a:buChar char="Ø"/>
            </a:pPr>
            <a:endParaRPr lang="en-US" altLang="ko-KR" sz="15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vl="2">
              <a:buFont typeface="Wingdings" pitchFamily="2" charset="2"/>
              <a:buChar char="ü"/>
            </a:pPr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&lt;</a:t>
            </a:r>
            <a:r>
              <a:rPr lang="en-US" altLang="ko-KR" sz="1500" dirty="0" err="1" smtClean="0">
                <a:solidFill>
                  <a:schemeClr val="accent1">
                    <a:lumMod val="75000"/>
                  </a:schemeClr>
                </a:solidFill>
              </a:rPr>
              <a:t>tagxyz</a:t>
            </a:r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&gt;content&lt;/tag&gt;</a:t>
            </a:r>
          </a:p>
          <a:p>
            <a:pPr lvl="2">
              <a:buFont typeface="Wingdings" pitchFamily="2" charset="2"/>
              <a:buChar char="Ø"/>
            </a:pPr>
            <a:endParaRPr lang="en-US" altLang="ko-KR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>
              <a:buFont typeface="Wingdings" pitchFamily="2" charset="2"/>
              <a:buChar char="Ø"/>
            </a:pPr>
            <a:endParaRPr lang="en-US" altLang="ko-KR" sz="15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^(\w+)+$</a:t>
            </a:r>
          </a:p>
          <a:p>
            <a:pPr lvl="1">
              <a:buFont typeface="Wingdings" pitchFamily="2" charset="2"/>
              <a:buChar char="v"/>
            </a:pPr>
            <a:endParaRPr lang="en-US" altLang="ko-KR" sz="15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 lvl="2">
              <a:buFont typeface="Wingdings" pitchFamily="2" charset="2"/>
              <a:buChar char="ü"/>
            </a:pP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abcdef9</a:t>
            </a:r>
          </a:p>
          <a:p>
            <a:pPr lvl="2">
              <a:buFont typeface="Wingdings" pitchFamily="2" charset="2"/>
              <a:buChar char="Ø"/>
            </a:pPr>
            <a:endParaRPr lang="en-US" altLang="ko-KR" sz="15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 lvl="2">
              <a:buFont typeface="Wingdings" pitchFamily="2" charset="2"/>
              <a:buChar char="Ø"/>
            </a:pPr>
            <a:endParaRPr lang="en-US" altLang="ko-KR" sz="15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v"/>
            </a:pP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웹서버</a:t>
            </a:r>
            <a:r>
              <a:rPr lang="ko-KR" altLang="en-US" sz="1600" dirty="0" smtClean="0">
                <a:solidFill>
                  <a:srgbClr val="FF0000"/>
                </a:solidFill>
              </a:rPr>
              <a:t> 혹은 </a:t>
            </a:r>
            <a:r>
              <a:rPr lang="en-US" altLang="ko-KR" sz="1600" dirty="0" smtClean="0">
                <a:solidFill>
                  <a:srgbClr val="FF0000"/>
                </a:solidFill>
              </a:rPr>
              <a:t>IDS/IPS </a:t>
            </a:r>
            <a:r>
              <a:rPr lang="ko-KR" altLang="en-US" sz="1600" dirty="0" smtClean="0">
                <a:solidFill>
                  <a:srgbClr val="FF0000"/>
                </a:solidFill>
              </a:rPr>
              <a:t>장비를 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타겟으로</a:t>
            </a:r>
            <a:r>
              <a:rPr lang="ko-KR" altLang="en-US" sz="1600" dirty="0" smtClean="0">
                <a:solidFill>
                  <a:srgbClr val="FF0000"/>
                </a:solidFill>
              </a:rPr>
              <a:t> 한 데이터전송</a:t>
            </a:r>
          </a:p>
          <a:p>
            <a:pPr>
              <a:buFont typeface="Wingdings" pitchFamily="2" charset="2"/>
              <a:buChar char="Ø"/>
            </a:pPr>
            <a:endParaRPr lang="en-US" altLang="ko-KR" sz="15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 lvl="2">
              <a:buFont typeface="Wingdings" pitchFamily="2" charset="2"/>
              <a:buChar char="Ø"/>
            </a:pPr>
            <a:endParaRPr lang="en-US" altLang="ko-KR" sz="15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96" y="6525344"/>
            <a:ext cx="8194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6B65128-5A95-4371-91E6-13EC7D6A0313}" type="slidenum">
              <a:rPr lang="en-US" altLang="ko-KR" sz="1500" smtClean="0">
                <a:solidFill>
                  <a:schemeClr val="accent1">
                    <a:lumMod val="75000"/>
                  </a:schemeClr>
                </a:solidFill>
              </a:rPr>
              <a:pPr/>
              <a:t>24</a:t>
            </a:fld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 / 27</a:t>
            </a:r>
            <a:endParaRPr lang="ko-KR" altLang="en-US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2"/>
          <p:cNvSpPr>
            <a:spLocks noChangeArrowheads="1" noChangeShapeType="1" noTextEdit="1"/>
          </p:cNvSpPr>
          <p:nvPr/>
        </p:nvSpPr>
        <p:spPr bwMode="auto">
          <a:xfrm>
            <a:off x="1214414" y="285728"/>
            <a:ext cx="547211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Application </a:t>
            </a:r>
            <a:r>
              <a:rPr lang="en-US" altLang="ko-KR" b="1" kern="10" spc="-9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DoS</a:t>
            </a: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        </a:t>
            </a:r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                       </a:t>
            </a:r>
            <a:endParaRPr lang="ko-KR" altLang="en-US" b="1" kern="10" spc="-9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outerShdw dist="17961" dir="2700000" algn="ctr" rotWithShape="0">
                  <a:srgbClr val="3E1F00">
                    <a:alpha val="50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42910" y="1500174"/>
            <a:ext cx="821537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Billion laughs</a:t>
            </a:r>
          </a:p>
          <a:p>
            <a:pPr>
              <a:buFont typeface="Wingdings" pitchFamily="2" charset="2"/>
              <a:buChar char="v"/>
            </a:pPr>
            <a:endParaRPr lang="en-US" altLang="ko-KR" sz="15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A </a:t>
            </a:r>
            <a:r>
              <a:rPr lang="en-US" altLang="ko-KR" sz="1500" b="1" dirty="0" smtClean="0">
                <a:solidFill>
                  <a:schemeClr val="accent1">
                    <a:lumMod val="75000"/>
                  </a:schemeClr>
                </a:solidFill>
              </a:rPr>
              <a:t>billion laughs</a:t>
            </a:r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 attack is a type of denial-of-service (</a:t>
            </a:r>
            <a:r>
              <a:rPr lang="en-US" altLang="ko-KR" sz="1500" dirty="0" err="1" smtClean="0">
                <a:solidFill>
                  <a:schemeClr val="accent1">
                    <a:lumMod val="75000"/>
                  </a:schemeClr>
                </a:solidFill>
              </a:rPr>
              <a:t>DoS</a:t>
            </a:r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) attack which was, in its original form, aimed specifically at XML parsers, although the term may be applicable to similar subjects as well. - </a:t>
            </a:r>
            <a:r>
              <a:rPr lang="en-US" altLang="ko-KR" sz="1500" dirty="0" err="1" smtClean="0">
                <a:solidFill>
                  <a:schemeClr val="accent1">
                    <a:lumMod val="75000"/>
                  </a:schemeClr>
                </a:solidFill>
              </a:rPr>
              <a:t>wikipedia</a:t>
            </a:r>
            <a:endParaRPr lang="en-US" altLang="ko-KR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>
              <a:buFont typeface="Wingdings" pitchFamily="2" charset="2"/>
              <a:buChar char="Ø"/>
            </a:pPr>
            <a:endParaRPr lang="en-US" altLang="ko-KR" sz="15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vl="2">
              <a:buFont typeface="Wingdings" pitchFamily="2" charset="2"/>
              <a:buChar char="ü"/>
            </a:pPr>
            <a:r>
              <a:rPr lang="en-US" altLang="ko-KR" sz="1300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300" dirty="0" smtClean="0">
                <a:solidFill>
                  <a:schemeClr val="accent1">
                    <a:lumMod val="75000"/>
                  </a:schemeClr>
                </a:solidFill>
              </a:rPr>
              <a:t>&lt;!DOCTYPE root [ </a:t>
            </a:r>
          </a:p>
          <a:p>
            <a:pPr lvl="2"/>
            <a:r>
              <a:rPr lang="en-US" altLang="ko-KR" sz="1300" dirty="0" smtClean="0">
                <a:solidFill>
                  <a:schemeClr val="accent1">
                    <a:lumMod val="75000"/>
                  </a:schemeClr>
                </a:solidFill>
              </a:rPr>
              <a:t>   &lt;!ENTITY ha "Ha! "&gt; </a:t>
            </a:r>
          </a:p>
          <a:p>
            <a:pPr lvl="2"/>
            <a:r>
              <a:rPr lang="en-US" altLang="ko-KR" sz="1300" dirty="0" smtClean="0">
                <a:solidFill>
                  <a:schemeClr val="accent1">
                    <a:lumMod val="75000"/>
                  </a:schemeClr>
                </a:solidFill>
              </a:rPr>
              <a:t>   &lt;!ENTITY ha2 "&amp;ha;&amp;ha;"&gt; </a:t>
            </a:r>
          </a:p>
          <a:p>
            <a:pPr lvl="2"/>
            <a:r>
              <a:rPr lang="en-US" altLang="ko-KR" sz="1300" dirty="0" smtClean="0">
                <a:solidFill>
                  <a:schemeClr val="accent1">
                    <a:lumMod val="75000"/>
                  </a:schemeClr>
                </a:solidFill>
              </a:rPr>
              <a:t>   &lt;!ENTITY ha3 "&amp;ha2;&amp;ha2;"&gt; </a:t>
            </a:r>
          </a:p>
          <a:p>
            <a:pPr lvl="2"/>
            <a:r>
              <a:rPr lang="en-US" altLang="ko-KR" sz="1300" dirty="0" smtClean="0">
                <a:solidFill>
                  <a:schemeClr val="accent1">
                    <a:lumMod val="75000"/>
                  </a:schemeClr>
                </a:solidFill>
              </a:rPr>
              <a:t>   &lt;!ENTITY ha4 "&amp;ha3;&amp;ha3;"&gt; </a:t>
            </a:r>
          </a:p>
          <a:p>
            <a:pPr lvl="2"/>
            <a:r>
              <a:rPr lang="en-US" altLang="ko-KR" sz="1300" dirty="0" smtClean="0">
                <a:solidFill>
                  <a:schemeClr val="accent1">
                    <a:lumMod val="75000"/>
                  </a:schemeClr>
                </a:solidFill>
              </a:rPr>
              <a:t>   &lt;!ENTITY ha5 "&amp;ha4;&amp;ha4;"&gt; </a:t>
            </a:r>
          </a:p>
          <a:p>
            <a:pPr lvl="2"/>
            <a:r>
              <a:rPr lang="en-US" altLang="ko-KR" sz="1300" dirty="0" smtClean="0">
                <a:solidFill>
                  <a:schemeClr val="accent1">
                    <a:lumMod val="75000"/>
                  </a:schemeClr>
                </a:solidFill>
              </a:rPr>
              <a:t>   ... </a:t>
            </a:r>
          </a:p>
          <a:p>
            <a:pPr lvl="2"/>
            <a:r>
              <a:rPr lang="en-US" altLang="ko-KR" sz="1300" dirty="0" smtClean="0">
                <a:solidFill>
                  <a:schemeClr val="accent1">
                    <a:lumMod val="75000"/>
                  </a:schemeClr>
                </a:solidFill>
              </a:rPr>
              <a:t>   &lt;!ENTITY ha128 "&amp;ha127;&amp;ha127;"&gt; </a:t>
            </a:r>
          </a:p>
          <a:p>
            <a:pPr lvl="2"/>
            <a:r>
              <a:rPr lang="en-US" altLang="ko-KR" sz="1300" dirty="0" smtClean="0">
                <a:solidFill>
                  <a:schemeClr val="accent1">
                    <a:lumMod val="75000"/>
                  </a:schemeClr>
                </a:solidFill>
              </a:rPr>
              <a:t>   ]&gt; </a:t>
            </a:r>
          </a:p>
          <a:p>
            <a:pPr lvl="2"/>
            <a:r>
              <a:rPr lang="en-US" altLang="ko-KR" sz="1300" dirty="0" smtClean="0">
                <a:solidFill>
                  <a:schemeClr val="accent1">
                    <a:lumMod val="75000"/>
                  </a:schemeClr>
                </a:solidFill>
              </a:rPr>
              <a:t>   &lt;root&gt;&amp;ha128;&lt;/root&gt;</a:t>
            </a:r>
            <a:endParaRPr lang="en-US" altLang="ko-KR" sz="13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vl="2">
              <a:buFont typeface="Wingdings" pitchFamily="2" charset="2"/>
              <a:buChar char="Ø"/>
            </a:pPr>
            <a:endParaRPr lang="en-US" altLang="ko-KR" sz="15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ü"/>
            </a:pP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</a:rPr>
              <a:t>XML 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웹서버를</a:t>
            </a: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타겟으로</a:t>
            </a:r>
            <a:r>
              <a:rPr lang="ko-KR" altLang="en-US" sz="1600" dirty="0" smtClean="0">
                <a:solidFill>
                  <a:srgbClr val="FF0000"/>
                </a:solidFill>
              </a:rPr>
              <a:t> 한 데이터전송</a:t>
            </a:r>
          </a:p>
          <a:p>
            <a:pPr>
              <a:buFont typeface="Wingdings" pitchFamily="2" charset="2"/>
              <a:buChar char="Ø"/>
            </a:pPr>
            <a:endParaRPr lang="en-US" altLang="ko-KR" sz="15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 lvl="2">
              <a:buFont typeface="Wingdings" pitchFamily="2" charset="2"/>
              <a:buChar char="Ø"/>
            </a:pPr>
            <a:endParaRPr lang="en-US" altLang="ko-KR" sz="15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6525344"/>
            <a:ext cx="8194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6B65128-5A95-4371-91E6-13EC7D6A0313}" type="slidenum">
              <a:rPr lang="en-US" altLang="ko-KR" sz="1500" smtClean="0">
                <a:solidFill>
                  <a:schemeClr val="accent1">
                    <a:lumMod val="75000"/>
                  </a:schemeClr>
                </a:solidFill>
              </a:rPr>
              <a:pPr/>
              <a:t>25</a:t>
            </a:fld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 / 27</a:t>
            </a:r>
            <a:endParaRPr lang="ko-KR" altLang="en-US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2"/>
          <p:cNvSpPr>
            <a:spLocks noChangeArrowheads="1" noChangeShapeType="1" noTextEdit="1"/>
          </p:cNvSpPr>
          <p:nvPr/>
        </p:nvSpPr>
        <p:spPr bwMode="auto">
          <a:xfrm>
            <a:off x="1214414" y="285728"/>
            <a:ext cx="547211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대응 방안 및 결론</a:t>
            </a: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        </a:t>
            </a:r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                       </a:t>
            </a:r>
            <a:endParaRPr lang="ko-KR" altLang="en-US" b="1" kern="10" spc="-9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outerShdw dist="17961" dir="2700000" algn="ctr" rotWithShape="0">
                  <a:srgbClr val="3E1F00">
                    <a:alpha val="50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42910" y="1720547"/>
            <a:ext cx="821537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Layer 7 </a:t>
            </a:r>
            <a:r>
              <a:rPr lang="en-US" altLang="ko-KR" dirty="0" err="1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DDoS</a:t>
            </a:r>
            <a:endParaRPr lang="en-US" altLang="ko-KR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v"/>
            </a:pPr>
            <a:endParaRPr lang="en-US" altLang="ko-KR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사용자 동적 행위 반영</a:t>
            </a:r>
            <a:endParaRPr lang="en-US" altLang="ko-KR" sz="15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v"/>
            </a:pPr>
            <a:endParaRPr lang="en-US" altLang="ko-KR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v"/>
            </a:pPr>
            <a:r>
              <a:rPr lang="en-US" altLang="ko-KR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Others </a:t>
            </a:r>
            <a:r>
              <a:rPr lang="en-US" altLang="ko-KR" dirty="0" err="1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DDoS</a:t>
            </a:r>
            <a:endParaRPr lang="en-US" altLang="ko-KR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v"/>
            </a:pPr>
            <a:endParaRPr lang="en-US" altLang="ko-KR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500" dirty="0" err="1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smartphone</a:t>
            </a: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, IPTV : 3G, IPTV </a:t>
            </a:r>
            <a:r>
              <a:rPr lang="ko-KR" altLang="en-US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망의 보안 메커니즘</a:t>
            </a: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(IDS/IPS/WIPS </a:t>
            </a:r>
            <a:r>
              <a:rPr lang="ko-KR" altLang="en-US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등</a:t>
            </a: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적용</a:t>
            </a:r>
            <a:endParaRPr lang="en-US" altLang="ko-KR" sz="15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IGMP, multicast flooding : </a:t>
            </a:r>
            <a:r>
              <a:rPr lang="ko-KR" altLang="en-US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단말 혹은 서버 인증 적용</a:t>
            </a: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물리적 분리</a:t>
            </a:r>
            <a:endParaRPr lang="en-US" altLang="ko-KR" sz="15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IPv6 : lifetime </a:t>
            </a:r>
            <a:r>
              <a:rPr lang="ko-KR" altLang="en-US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을 </a:t>
            </a: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ko-KR" altLang="en-US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으로 재 </a:t>
            </a: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router adv. &amp; </a:t>
            </a:r>
            <a:r>
              <a:rPr lang="ko-KR" altLang="en-US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탐지 및 차단 </a:t>
            </a: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(IPv6</a:t>
            </a:r>
            <a:r>
              <a:rPr lang="ko-KR" altLang="en-US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full support </a:t>
            </a:r>
            <a:r>
              <a:rPr lang="ko-KR" altLang="en-US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필</a:t>
            </a: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buFont typeface="Wingdings" pitchFamily="2" charset="2"/>
              <a:buChar char="v"/>
            </a:pPr>
            <a:endParaRPr lang="en-US" altLang="ko-KR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v"/>
            </a:pPr>
            <a:r>
              <a:rPr lang="en-US" altLang="ko-KR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Application Dos</a:t>
            </a:r>
          </a:p>
          <a:p>
            <a:pPr>
              <a:buFont typeface="Wingdings" pitchFamily="2" charset="2"/>
              <a:buChar char="v"/>
            </a:pPr>
            <a:endParaRPr lang="en-US" altLang="ko-KR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41.zip, </a:t>
            </a:r>
            <a:r>
              <a:rPr lang="en-US" altLang="ko-KR" sz="16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Billion laughs : </a:t>
            </a:r>
            <a:r>
              <a:rPr lang="ko-KR" altLang="en-US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사용자 단의 유효성 검사</a:t>
            </a:r>
            <a:endParaRPr lang="en-US" altLang="ko-KR" sz="15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ko-KR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PCRE : </a:t>
            </a:r>
            <a:r>
              <a:rPr lang="ko-KR" altLang="en-US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성능을 고려한 </a:t>
            </a:r>
            <a:r>
              <a:rPr lang="ko-KR" altLang="en-US" sz="1500" dirty="0" err="1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시그니처</a:t>
            </a:r>
            <a:r>
              <a:rPr lang="ko-KR" altLang="en-US" sz="15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생성 및 코딩</a:t>
            </a:r>
            <a:endParaRPr lang="en-US" altLang="ko-KR" sz="1500" dirty="0" smtClean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6525344"/>
            <a:ext cx="8194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6B65128-5A95-4371-91E6-13EC7D6A0313}" type="slidenum">
              <a:rPr lang="en-US" altLang="ko-KR" sz="1500" smtClean="0">
                <a:solidFill>
                  <a:schemeClr val="accent1">
                    <a:lumMod val="75000"/>
                  </a:schemeClr>
                </a:solidFill>
              </a:rPr>
              <a:pPr/>
              <a:t>26</a:t>
            </a:fld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 / 27</a:t>
            </a:r>
            <a:endParaRPr lang="ko-KR" altLang="en-US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7554" y="314270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감사합니다</a:t>
            </a:r>
            <a:endParaRPr lang="ko-KR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2"/>
          <p:cNvSpPr>
            <a:spLocks noChangeArrowheads="1" noChangeShapeType="1" noTextEdit="1"/>
          </p:cNvSpPr>
          <p:nvPr/>
        </p:nvSpPr>
        <p:spPr bwMode="auto">
          <a:xfrm>
            <a:off x="1214414" y="285728"/>
            <a:ext cx="547211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목차</a:t>
            </a: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        </a:t>
            </a:r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                       </a:t>
            </a:r>
            <a:endParaRPr lang="ko-KR" altLang="en-US" b="1" kern="10" spc="-9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outerShdw dist="17961" dir="2700000" algn="ctr" rotWithShape="0">
                  <a:srgbClr val="3E1F00">
                    <a:alpha val="50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5" name="자유형 4"/>
          <p:cNvSpPr/>
          <p:nvPr/>
        </p:nvSpPr>
        <p:spPr>
          <a:xfrm rot="21600000">
            <a:off x="2109003" y="3140969"/>
            <a:ext cx="5067300" cy="402600"/>
          </a:xfrm>
          <a:custGeom>
            <a:avLst/>
            <a:gdLst>
              <a:gd name="connsiteX0" fmla="*/ 0 w 5067300"/>
              <a:gd name="connsiteY0" fmla="*/ 0 h 402598"/>
              <a:gd name="connsiteX1" fmla="*/ 4866001 w 5067300"/>
              <a:gd name="connsiteY1" fmla="*/ 0 h 402598"/>
              <a:gd name="connsiteX2" fmla="*/ 5067300 w 5067300"/>
              <a:gd name="connsiteY2" fmla="*/ 201299 h 402598"/>
              <a:gd name="connsiteX3" fmla="*/ 4866001 w 5067300"/>
              <a:gd name="connsiteY3" fmla="*/ 402598 h 402598"/>
              <a:gd name="connsiteX4" fmla="*/ 0 w 5067300"/>
              <a:gd name="connsiteY4" fmla="*/ 402598 h 402598"/>
              <a:gd name="connsiteX5" fmla="*/ 0 w 5067300"/>
              <a:gd name="connsiteY5" fmla="*/ 0 h 40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7300" h="402598">
                <a:moveTo>
                  <a:pt x="5067300" y="402597"/>
                </a:moveTo>
                <a:lnTo>
                  <a:pt x="201299" y="402597"/>
                </a:lnTo>
                <a:lnTo>
                  <a:pt x="0" y="201299"/>
                </a:lnTo>
                <a:lnTo>
                  <a:pt x="201299" y="1"/>
                </a:lnTo>
                <a:lnTo>
                  <a:pt x="5067300" y="1"/>
                </a:lnTo>
                <a:lnTo>
                  <a:pt x="5067300" y="4025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8187" tIns="68581" rIns="128016" bIns="685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3.4 </a:t>
            </a:r>
            <a:r>
              <a:rPr lang="en-US" altLang="ko-KR" dirty="0" err="1" smtClean="0">
                <a:latin typeface="맑은 고딕" pitchFamily="50" charset="-127"/>
                <a:ea typeface="맑은 고딕" pitchFamily="50" charset="-127"/>
              </a:rPr>
              <a:t>DDoS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분석 및 대응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1907704" y="3140970"/>
            <a:ext cx="402598" cy="40259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TextBox 15"/>
          <p:cNvSpPr txBox="1"/>
          <p:nvPr/>
        </p:nvSpPr>
        <p:spPr>
          <a:xfrm>
            <a:off x="35496" y="6525344"/>
            <a:ext cx="7136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6B65128-5A95-4371-91E6-13EC7D6A0313}" type="slidenum">
              <a:rPr lang="en-US" altLang="ko-KR" sz="1500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 / 27</a:t>
            </a:r>
            <a:endParaRPr lang="ko-KR" altLang="en-US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2"/>
          <p:cNvSpPr>
            <a:spLocks noChangeArrowheads="1" noChangeShapeType="1" noTextEdit="1"/>
          </p:cNvSpPr>
          <p:nvPr/>
        </p:nvSpPr>
        <p:spPr bwMode="auto">
          <a:xfrm>
            <a:off x="1214415" y="285728"/>
            <a:ext cx="2061441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ko-KR" b="1" kern="10" spc="-9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3.4 </a:t>
            </a:r>
            <a:r>
              <a:rPr lang="en-US" altLang="ko-KR" b="1" kern="10" spc="-9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DDoS</a:t>
            </a: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대응</a:t>
            </a:r>
            <a:endParaRPr lang="ko-KR" altLang="en-US" b="1" kern="10" spc="-9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outerShdw dist="17961" dir="2700000" algn="ctr" rotWithShape="0">
                  <a:srgbClr val="3E1F00">
                    <a:alpha val="50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42910" y="1500174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history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838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7" name="다이어그램 6"/>
          <p:cNvGraphicFramePr/>
          <p:nvPr/>
        </p:nvGraphicFramePr>
        <p:xfrm>
          <a:off x="1187624" y="1988840"/>
          <a:ext cx="6858048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496" y="6525344"/>
            <a:ext cx="7136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6B65128-5A95-4371-91E6-13EC7D6A0313}" type="slidenum">
              <a:rPr lang="en-US" altLang="ko-KR" sz="1500" smtClean="0">
                <a:solidFill>
                  <a:schemeClr val="accent1">
                    <a:lumMod val="75000"/>
                  </a:schemeClr>
                </a:solidFill>
              </a:rPr>
              <a:pPr/>
              <a:t>4</a:t>
            </a:fld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 / 27</a:t>
            </a:r>
            <a:endParaRPr lang="ko-KR" altLang="en-US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2"/>
          <p:cNvSpPr>
            <a:spLocks noChangeArrowheads="1" noChangeShapeType="1" noTextEdit="1"/>
          </p:cNvSpPr>
          <p:nvPr/>
        </p:nvSpPr>
        <p:spPr bwMode="auto">
          <a:xfrm>
            <a:off x="1214414" y="285728"/>
            <a:ext cx="547211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DDOS?                    </a:t>
            </a:r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                       </a:t>
            </a:r>
            <a:endParaRPr lang="ko-KR" altLang="en-US" b="1" kern="10" spc="-9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outerShdw dist="17961" dir="2700000" algn="ctr" rotWithShape="0">
                  <a:srgbClr val="3E1F00">
                    <a:alpha val="50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8596" y="1349375"/>
            <a:ext cx="8358246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sz="2500" dirty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err="1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DDoS</a:t>
            </a:r>
            <a:r>
              <a:rPr lang="en-US" altLang="ko-KR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err="1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패킷</a:t>
            </a:r>
            <a:r>
              <a:rPr lang="ko-KR" altLang="en-US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분석</a:t>
            </a:r>
            <a:endParaRPr lang="en-US" altLang="ko-KR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 typeface="Wingdings" pitchFamily="2" charset="2"/>
              <a:buChar char="v"/>
            </a:pPr>
            <a:endParaRPr lang="en-US" altLang="ko-KR" sz="1500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</a:rPr>
              <a:t>GET </a:t>
            </a:r>
            <a:r>
              <a:rPr lang="ko-KR" altLang="ko-KR" sz="1200" dirty="0" smtClean="0">
                <a:solidFill>
                  <a:schemeClr val="accent1">
                    <a:lumMod val="75000"/>
                  </a:schemeClr>
                </a:solidFill>
              </a:rPr>
              <a:t>요청 시</a:t>
            </a:r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</a:rPr>
              <a:t> URL</a:t>
            </a:r>
            <a:r>
              <a:rPr lang="ko-KR" altLang="ko-KR" sz="1200" dirty="0" smtClean="0">
                <a:solidFill>
                  <a:schemeClr val="accent1">
                    <a:lumMod val="75000"/>
                  </a:schemeClr>
                </a:solidFill>
              </a:rPr>
              <a:t>은</a:t>
            </a:r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</a:rPr>
              <a:t> / </a:t>
            </a:r>
            <a:r>
              <a:rPr lang="ko-KR" altLang="ko-KR" sz="1200" dirty="0" smtClean="0">
                <a:solidFill>
                  <a:schemeClr val="accent1">
                    <a:lumMod val="75000"/>
                  </a:schemeClr>
                </a:solidFill>
              </a:rPr>
              <a:t>만을 사용</a:t>
            </a:r>
            <a:endParaRPr lang="en-US" altLang="ko-KR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</a:rPr>
              <a:t>HTTP Cache-Control </a:t>
            </a:r>
            <a:r>
              <a:rPr lang="ko-KR" altLang="ko-KR" sz="1200" dirty="0" smtClean="0">
                <a:solidFill>
                  <a:schemeClr val="accent1">
                    <a:lumMod val="75000"/>
                  </a:schemeClr>
                </a:solidFill>
              </a:rPr>
              <a:t>헤더를 사용하며 값으로는</a:t>
            </a:r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</a:rPr>
              <a:t> no-store, must-revalidate </a:t>
            </a:r>
            <a:r>
              <a:rPr lang="ko-KR" altLang="ko-KR" sz="1200" dirty="0" smtClean="0">
                <a:solidFill>
                  <a:schemeClr val="accent1">
                    <a:lumMod val="75000"/>
                  </a:schemeClr>
                </a:solidFill>
              </a:rPr>
              <a:t>를 사용</a:t>
            </a:r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</a:rPr>
              <a:t> (70%)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</a:rPr>
              <a:t>Proxy-Connection </a:t>
            </a:r>
            <a:r>
              <a:rPr lang="ko-KR" altLang="ko-KR" sz="1200" dirty="0" smtClean="0">
                <a:solidFill>
                  <a:schemeClr val="accent1">
                    <a:lumMod val="75000"/>
                  </a:schemeClr>
                </a:solidFill>
              </a:rPr>
              <a:t>헤더의 값으로</a:t>
            </a:r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</a:rPr>
              <a:t> Keep-Alive </a:t>
            </a:r>
            <a:r>
              <a:rPr lang="ko-KR" altLang="ko-KR" sz="1200" dirty="0" smtClean="0">
                <a:solidFill>
                  <a:schemeClr val="accent1">
                    <a:lumMod val="75000"/>
                  </a:schemeClr>
                </a:solidFill>
              </a:rPr>
              <a:t>를 사용</a:t>
            </a:r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</a:rPr>
              <a:t> (100%)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</a:rPr>
              <a:t>Accept </a:t>
            </a:r>
            <a:r>
              <a:rPr lang="ko-KR" altLang="ko-KR" sz="1200" dirty="0" smtClean="0">
                <a:solidFill>
                  <a:schemeClr val="accent1">
                    <a:lumMod val="75000"/>
                  </a:schemeClr>
                </a:solidFill>
              </a:rPr>
              <a:t>헤더와</a:t>
            </a:r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</a:rPr>
              <a:t> User-Agent</a:t>
            </a:r>
            <a:r>
              <a:rPr lang="ko-KR" altLang="ko-KR" sz="1200" dirty="0" smtClean="0">
                <a:solidFill>
                  <a:schemeClr val="accent1">
                    <a:lumMod val="75000"/>
                  </a:schemeClr>
                </a:solidFill>
              </a:rPr>
              <a:t>헤더의 변경</a:t>
            </a:r>
            <a:endParaRPr lang="en-US" altLang="ko-KR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ko-KR" sz="1200" dirty="0" smtClean="0">
                <a:solidFill>
                  <a:schemeClr val="accent1">
                    <a:lumMod val="75000"/>
                  </a:schemeClr>
                </a:solidFill>
              </a:rPr>
              <a:t>평균</a:t>
            </a:r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</a:rPr>
              <a:t> 4</a:t>
            </a:r>
            <a:r>
              <a:rPr lang="ko-KR" altLang="ko-KR" sz="1200" dirty="0" smtClean="0">
                <a:solidFill>
                  <a:schemeClr val="accent1">
                    <a:lumMod val="75000"/>
                  </a:schemeClr>
                </a:solidFill>
              </a:rPr>
              <a:t>초 사이 간격으로 한번씩 요청</a:t>
            </a:r>
            <a:endParaRPr lang="en-US" altLang="ko-KR" sz="1200" dirty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lvl="1">
              <a:buFont typeface="Wingdings" pitchFamily="2" charset="2"/>
              <a:buChar char="§"/>
            </a:pPr>
            <a:endParaRPr lang="en-US" altLang="ko-KR" sz="1200" dirty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6525344"/>
            <a:ext cx="7136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6B65128-5A95-4371-91E6-13EC7D6A0313}" type="slidenum">
              <a:rPr lang="en-US" altLang="ko-KR" sz="1500" smtClean="0">
                <a:solidFill>
                  <a:schemeClr val="accent1">
                    <a:lumMod val="75000"/>
                  </a:schemeClr>
                </a:solidFill>
              </a:rPr>
              <a:pPr/>
              <a:t>5</a:t>
            </a:fld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 / 27</a:t>
            </a:r>
            <a:endParaRPr lang="ko-KR" altLang="en-US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그림 5" descr="Z:\[WORKs]\2011\업무 협조\110304_DDoS\daum attack packe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680" y="3113970"/>
            <a:ext cx="4724400" cy="131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 descr="Z:\[WORKs]\2011\업무 협조\110304_DDoS\daum attack packet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680843"/>
            <a:ext cx="4781550" cy="13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 descr="Z:\[WORKs]\2011\업무 협조\110304_DDoS\헤더변화비교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996952"/>
            <a:ext cx="4752528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2"/>
          <p:cNvSpPr>
            <a:spLocks noChangeArrowheads="1" noChangeShapeType="1" noTextEdit="1"/>
          </p:cNvSpPr>
          <p:nvPr/>
        </p:nvSpPr>
        <p:spPr bwMode="auto">
          <a:xfrm>
            <a:off x="1214414" y="285728"/>
            <a:ext cx="547211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목차</a:t>
            </a: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        </a:t>
            </a:r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                       </a:t>
            </a:r>
            <a:endParaRPr lang="ko-KR" altLang="en-US" b="1" kern="10" spc="-9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outerShdw dist="17961" dir="2700000" algn="ctr" rotWithShape="0">
                  <a:srgbClr val="3E1F00">
                    <a:alpha val="50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12" name="자유형 11"/>
          <p:cNvSpPr/>
          <p:nvPr/>
        </p:nvSpPr>
        <p:spPr>
          <a:xfrm rot="21600000">
            <a:off x="2109003" y="3212977"/>
            <a:ext cx="5067300" cy="402600"/>
          </a:xfrm>
          <a:custGeom>
            <a:avLst/>
            <a:gdLst>
              <a:gd name="connsiteX0" fmla="*/ 0 w 5067300"/>
              <a:gd name="connsiteY0" fmla="*/ 0 h 402598"/>
              <a:gd name="connsiteX1" fmla="*/ 4866001 w 5067300"/>
              <a:gd name="connsiteY1" fmla="*/ 0 h 402598"/>
              <a:gd name="connsiteX2" fmla="*/ 5067300 w 5067300"/>
              <a:gd name="connsiteY2" fmla="*/ 201299 h 402598"/>
              <a:gd name="connsiteX3" fmla="*/ 4866001 w 5067300"/>
              <a:gd name="connsiteY3" fmla="*/ 402598 h 402598"/>
              <a:gd name="connsiteX4" fmla="*/ 0 w 5067300"/>
              <a:gd name="connsiteY4" fmla="*/ 402598 h 402598"/>
              <a:gd name="connsiteX5" fmla="*/ 0 w 5067300"/>
              <a:gd name="connsiteY5" fmla="*/ 0 h 40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7300" h="402598">
                <a:moveTo>
                  <a:pt x="5067300" y="402597"/>
                </a:moveTo>
                <a:lnTo>
                  <a:pt x="201299" y="402597"/>
                </a:lnTo>
                <a:lnTo>
                  <a:pt x="0" y="201299"/>
                </a:lnTo>
                <a:lnTo>
                  <a:pt x="201299" y="1"/>
                </a:lnTo>
                <a:lnTo>
                  <a:pt x="5067300" y="1"/>
                </a:lnTo>
                <a:lnTo>
                  <a:pt x="5067300" y="4025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8187" tIns="68581" rIns="128016" bIns="68581" numCol="1" spcCol="1270" anchor="ctr" anchorCtr="0">
            <a:noAutofit/>
          </a:bodyPr>
          <a:lstStyle/>
          <a:p>
            <a:pPr lvl="0" algn="ctr" defTabSz="8001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800" kern="1200" dirty="0" err="1" smtClean="0">
                <a:latin typeface="맑은 고딕" pitchFamily="50" charset="-127"/>
                <a:ea typeface="맑은 고딕" pitchFamily="50" charset="-127"/>
              </a:rPr>
              <a:t>DDoS</a:t>
            </a:r>
            <a:r>
              <a:rPr lang="en-US" altLang="ko-KR" sz="1800" kern="1200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1800" kern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1907704" y="3212978"/>
            <a:ext cx="402598" cy="40259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TextBox 15"/>
          <p:cNvSpPr txBox="1"/>
          <p:nvPr/>
        </p:nvSpPr>
        <p:spPr>
          <a:xfrm>
            <a:off x="35496" y="6525344"/>
            <a:ext cx="7136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6B65128-5A95-4371-91E6-13EC7D6A0313}" type="slidenum">
              <a:rPr lang="en-US" altLang="ko-KR" sz="1500" smtClean="0">
                <a:solidFill>
                  <a:schemeClr val="accent1">
                    <a:lumMod val="75000"/>
                  </a:schemeClr>
                </a:solidFill>
              </a:rPr>
              <a:pPr/>
              <a:t>6</a:t>
            </a:fld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 / 27</a:t>
            </a:r>
            <a:endParaRPr lang="ko-KR" altLang="en-US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2"/>
          <p:cNvSpPr>
            <a:spLocks noChangeArrowheads="1" noChangeShapeType="1" noTextEdit="1"/>
          </p:cNvSpPr>
          <p:nvPr/>
        </p:nvSpPr>
        <p:spPr bwMode="auto">
          <a:xfrm>
            <a:off x="1214414" y="285728"/>
            <a:ext cx="547211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DDOS?                    </a:t>
            </a:r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                       </a:t>
            </a:r>
            <a:endParaRPr lang="ko-KR" altLang="en-US" b="1" kern="10" spc="-9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outerShdw dist="17961" dir="2700000" algn="ctr" rotWithShape="0">
                  <a:srgbClr val="3E1F00">
                    <a:alpha val="50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8596" y="1349375"/>
            <a:ext cx="8358246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sz="2500" dirty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DDOS (Distributed Denial of Service) Attack – </a:t>
            </a:r>
            <a:r>
              <a:rPr lang="ko-KR" altLang="en-US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분산 서비스 거부 공격</a:t>
            </a:r>
            <a:endParaRPr lang="en-US" altLang="ko-KR" dirty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 lvl="1">
              <a:buFont typeface="Wingdings" pitchFamily="2" charset="2"/>
              <a:buChar char="§"/>
            </a:pPr>
            <a:endParaRPr lang="en-US" altLang="ko-KR" sz="1400" dirty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 lvl="1">
              <a:buFont typeface="Wingdings" pitchFamily="2" charset="2"/>
              <a:buChar char="§"/>
            </a:pPr>
            <a:r>
              <a:rPr lang="ko-KR" altLang="en-US" sz="1300" dirty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300" dirty="0" err="1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봇</a:t>
            </a:r>
            <a:r>
              <a:rPr lang="en-US" altLang="ko-KR" sz="1300" dirty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300" dirty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혹은 악의적인 여러 사용자에 의한 자원고갈</a:t>
            </a:r>
            <a:r>
              <a:rPr lang="en-US" altLang="ko-KR" sz="1300" dirty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dirty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세션고갈을 위한 </a:t>
            </a:r>
            <a:r>
              <a:rPr lang="ko-KR" altLang="en-US" sz="1300" dirty="0" err="1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대소량</a:t>
            </a:r>
            <a:r>
              <a:rPr lang="ko-KR" altLang="en-US" sz="13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300" dirty="0" err="1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트래픽</a:t>
            </a:r>
            <a:r>
              <a:rPr lang="ko-KR" altLang="en-US" sz="13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300" dirty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전송 공격</a:t>
            </a:r>
            <a:endParaRPr lang="en-US" altLang="ko-KR" sz="1300" dirty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 lvl="1"/>
            <a:endParaRPr lang="en-US" altLang="ko-KR" sz="1300" dirty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  <a:p>
            <a:pPr lvl="1">
              <a:buFont typeface="Wingdings" pitchFamily="2" charset="2"/>
              <a:buChar char="§"/>
            </a:pPr>
            <a:r>
              <a:rPr lang="ko-KR" altLang="en-US" sz="1300" dirty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종류 </a:t>
            </a:r>
            <a:r>
              <a:rPr lang="en-US" altLang="ko-KR" sz="1300" dirty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: ICMP Flooding, UDP Flooding, TCP SYN Flooding, TCP Flag Flooding,</a:t>
            </a:r>
          </a:p>
          <a:p>
            <a:pPr lvl="1"/>
            <a:r>
              <a:rPr lang="en-US" altLang="ko-KR" sz="1300" dirty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         Application Flooding (HTTP Get </a:t>
            </a:r>
            <a:r>
              <a:rPr lang="en-US" altLang="ko-KR" sz="13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Flooding </a:t>
            </a:r>
            <a:r>
              <a:rPr lang="ko-KR" altLang="en-US" sz="13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등</a:t>
            </a:r>
            <a:r>
              <a:rPr lang="en-US" altLang="ko-KR" sz="1300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300" dirty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50" y="3143248"/>
            <a:ext cx="8037669" cy="2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화살표 연결선 9"/>
          <p:cNvCxnSpPr/>
          <p:nvPr/>
        </p:nvCxnSpPr>
        <p:spPr>
          <a:xfrm>
            <a:off x="3000332" y="3574760"/>
            <a:ext cx="3000396" cy="212872"/>
          </a:xfrm>
          <a:prstGeom prst="straightConnector1">
            <a:avLst/>
          </a:prstGeom>
          <a:ln w="25400">
            <a:solidFill>
              <a:srgbClr val="C6240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flipV="1">
            <a:off x="3000332" y="4216260"/>
            <a:ext cx="3000396" cy="1442"/>
          </a:xfrm>
          <a:prstGeom prst="straightConnector1">
            <a:avLst/>
          </a:prstGeom>
          <a:ln w="25400">
            <a:solidFill>
              <a:srgbClr val="C6240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V="1">
            <a:off x="2928894" y="4716326"/>
            <a:ext cx="3071834" cy="287194"/>
          </a:xfrm>
          <a:prstGeom prst="straightConnector1">
            <a:avLst/>
          </a:prstGeom>
          <a:ln w="25400">
            <a:solidFill>
              <a:srgbClr val="C6240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 flipV="1">
            <a:off x="3000332" y="5359268"/>
            <a:ext cx="3000396" cy="430070"/>
          </a:xfrm>
          <a:prstGeom prst="straightConnector1">
            <a:avLst/>
          </a:prstGeom>
          <a:ln w="25400">
            <a:solidFill>
              <a:srgbClr val="C6240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 descr="15074297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4749" y="3359004"/>
            <a:ext cx="2683103" cy="2446360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786150" y="5144954"/>
            <a:ext cx="146225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DDOS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공격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71902" y="4430574"/>
            <a:ext cx="99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Internet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 rot="1247671">
            <a:off x="425222" y="4676317"/>
            <a:ext cx="10715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 smtClean="0">
                <a:latin typeface="맑은 고딕" pitchFamily="50" charset="-127"/>
                <a:ea typeface="맑은 고딕" pitchFamily="50" charset="-127"/>
              </a:rPr>
              <a:t>악성코드유포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 rot="19707702">
            <a:off x="371871" y="4023669"/>
            <a:ext cx="10715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 smtClean="0">
                <a:latin typeface="맑은 고딕" pitchFamily="50" charset="-127"/>
                <a:ea typeface="맑은 고딕" pitchFamily="50" charset="-127"/>
              </a:rPr>
              <a:t>명령하달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6857984" y="3644756"/>
            <a:ext cx="928694" cy="1443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flipV="1">
            <a:off x="6857984" y="4576480"/>
            <a:ext cx="928694" cy="684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번개 21"/>
          <p:cNvSpPr/>
          <p:nvPr/>
        </p:nvSpPr>
        <p:spPr>
          <a:xfrm>
            <a:off x="7429488" y="5074958"/>
            <a:ext cx="357190" cy="21431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3" name="직선 화살표 연결선 22"/>
          <p:cNvCxnSpPr/>
          <p:nvPr/>
        </p:nvCxnSpPr>
        <p:spPr>
          <a:xfrm flipV="1">
            <a:off x="6857984" y="4860644"/>
            <a:ext cx="928694" cy="7843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 flipV="1">
            <a:off x="6857984" y="3931950"/>
            <a:ext cx="857256" cy="4986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189893" y="4394603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>
                <a:latin typeface="맑은 고딕" pitchFamily="50" charset="-127"/>
                <a:ea typeface="맑은 고딕" pitchFamily="50" charset="-127"/>
              </a:rPr>
              <a:t>사용불능</a:t>
            </a:r>
            <a:endParaRPr lang="ko-KR" altLang="en-US" sz="150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6" name="직선 화살표 연결선 25"/>
          <p:cNvCxnSpPr/>
          <p:nvPr/>
        </p:nvCxnSpPr>
        <p:spPr>
          <a:xfrm>
            <a:off x="714316" y="4574892"/>
            <a:ext cx="571504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 rot="5400000">
            <a:off x="1678729" y="3896231"/>
            <a:ext cx="928694" cy="57150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 rot="5400000">
            <a:off x="1928762" y="4289140"/>
            <a:ext cx="500066" cy="50006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 rot="10800000" flipV="1">
            <a:off x="1928762" y="4789206"/>
            <a:ext cx="571504" cy="14287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 rot="10800000">
            <a:off x="1857324" y="5074958"/>
            <a:ext cx="714380" cy="35719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 flipV="1">
            <a:off x="714316" y="3993863"/>
            <a:ext cx="604842" cy="36671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 rot="16200000" flipH="1">
            <a:off x="1607291" y="4396297"/>
            <a:ext cx="1214446" cy="71438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/>
          <p:nvPr/>
        </p:nvCxnSpPr>
        <p:spPr>
          <a:xfrm rot="16200000" flipH="1">
            <a:off x="1893043" y="4110545"/>
            <a:ext cx="714380" cy="64294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>
            <a:off x="1928762" y="3931950"/>
            <a:ext cx="571504" cy="142876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 flipV="1">
            <a:off x="1928762" y="3503322"/>
            <a:ext cx="500066" cy="28575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615264">
            <a:off x="1652771" y="5209633"/>
            <a:ext cx="10715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 smtClean="0">
                <a:latin typeface="맑은 고딕" pitchFamily="50" charset="-127"/>
                <a:ea typeface="맑은 고딕" pitchFamily="50" charset="-127"/>
              </a:rPr>
              <a:t>악성코드감염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 rot="19836505">
            <a:off x="1578142" y="3495230"/>
            <a:ext cx="10715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smtClean="0">
                <a:latin typeface="맑은 고딕" pitchFamily="50" charset="-127"/>
                <a:ea typeface="맑은 고딕" pitchFamily="50" charset="-127"/>
              </a:rPr>
              <a:t>명령하달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폭발 2 37"/>
          <p:cNvSpPr/>
          <p:nvPr/>
        </p:nvSpPr>
        <p:spPr>
          <a:xfrm>
            <a:off x="6357918" y="4073384"/>
            <a:ext cx="785818" cy="571504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6508417" y="421626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마비</a:t>
            </a:r>
            <a:endParaRPr lang="ko-KR" altLang="en-US" sz="1200" dirty="0"/>
          </a:p>
        </p:txBody>
      </p:sp>
      <p:sp>
        <p:nvSpPr>
          <p:cNvPr id="40" name="폭발 2 39"/>
          <p:cNvSpPr/>
          <p:nvPr/>
        </p:nvSpPr>
        <p:spPr>
          <a:xfrm>
            <a:off x="6357918" y="3144690"/>
            <a:ext cx="785818" cy="571504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6508417" y="328756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마비</a:t>
            </a:r>
            <a:endParaRPr lang="ko-KR" altLang="en-US" sz="1200" dirty="0"/>
          </a:p>
        </p:txBody>
      </p:sp>
      <p:sp>
        <p:nvSpPr>
          <p:cNvPr id="42" name="폭발 2 41"/>
          <p:cNvSpPr/>
          <p:nvPr/>
        </p:nvSpPr>
        <p:spPr>
          <a:xfrm>
            <a:off x="6429356" y="5073516"/>
            <a:ext cx="785818" cy="571504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6579855" y="521639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마비</a:t>
            </a:r>
            <a:endParaRPr lang="ko-KR" alt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35496" y="6525344"/>
            <a:ext cx="7136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6B65128-5A95-4371-91E6-13EC7D6A0313}" type="slidenum">
              <a:rPr lang="en-US" altLang="ko-KR" sz="1500" smtClean="0">
                <a:solidFill>
                  <a:schemeClr val="accent1">
                    <a:lumMod val="75000"/>
                  </a:schemeClr>
                </a:solidFill>
              </a:rPr>
              <a:pPr/>
              <a:t>7</a:t>
            </a:fld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 / 27</a:t>
            </a:r>
            <a:endParaRPr lang="ko-KR" altLang="en-US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179512" y="1340768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err="1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DDoS</a:t>
            </a:r>
            <a:r>
              <a:rPr lang="en-US" altLang="ko-KR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rPr>
              <a:t>공격 종류</a:t>
            </a:r>
            <a:endParaRPr lang="en-US" altLang="ko-KR" dirty="0" smtClean="0">
              <a:solidFill>
                <a:srgbClr val="33669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WordArt 62"/>
          <p:cNvSpPr>
            <a:spLocks noChangeArrowheads="1" noChangeShapeType="1" noTextEdit="1"/>
          </p:cNvSpPr>
          <p:nvPr/>
        </p:nvSpPr>
        <p:spPr bwMode="auto">
          <a:xfrm>
            <a:off x="1214414" y="285728"/>
            <a:ext cx="547211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DDOS?                    </a:t>
            </a:r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                       </a:t>
            </a:r>
            <a:endParaRPr lang="ko-KR" altLang="en-US" b="1" kern="10" spc="-9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outerShdw dist="17961" dir="2700000" algn="ctr" rotWithShape="0">
                  <a:srgbClr val="3E1F00">
                    <a:alpha val="50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graphicFrame>
        <p:nvGraphicFramePr>
          <p:cNvPr id="6" name="다이어그램 5"/>
          <p:cNvGraphicFramePr/>
          <p:nvPr/>
        </p:nvGraphicFramePr>
        <p:xfrm>
          <a:off x="-717262" y="1436146"/>
          <a:ext cx="7809542" cy="480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다이어그램 7"/>
          <p:cNvGraphicFramePr/>
          <p:nvPr/>
        </p:nvGraphicFramePr>
        <p:xfrm>
          <a:off x="4788024" y="3645024"/>
          <a:ext cx="3744416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다이어그램 8"/>
          <p:cNvGraphicFramePr/>
          <p:nvPr/>
        </p:nvGraphicFramePr>
        <p:xfrm>
          <a:off x="3995936" y="1052736"/>
          <a:ext cx="4248472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0" name="직사각형 9"/>
          <p:cNvSpPr/>
          <p:nvPr/>
        </p:nvSpPr>
        <p:spPr>
          <a:xfrm>
            <a:off x="6156176" y="5013176"/>
            <a:ext cx="149912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대역폭고갈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796136" y="2420888"/>
            <a:ext cx="13324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세션 고갈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6" y="6525344"/>
            <a:ext cx="7136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6B65128-5A95-4371-91E6-13EC7D6A0313}" type="slidenum">
              <a:rPr lang="en-US" altLang="ko-KR" sz="1500" smtClean="0">
                <a:solidFill>
                  <a:schemeClr val="accent1">
                    <a:lumMod val="75000"/>
                  </a:schemeClr>
                </a:solidFill>
              </a:rPr>
              <a:pPr/>
              <a:t>8</a:t>
            </a:fld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 / 27</a:t>
            </a:r>
            <a:endParaRPr lang="ko-KR" altLang="en-US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2"/>
          <p:cNvSpPr>
            <a:spLocks noChangeArrowheads="1" noChangeShapeType="1" noTextEdit="1"/>
          </p:cNvSpPr>
          <p:nvPr/>
        </p:nvSpPr>
        <p:spPr bwMode="auto">
          <a:xfrm>
            <a:off x="1214414" y="285728"/>
            <a:ext cx="547211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목차</a:t>
            </a:r>
            <a:r>
              <a:rPr lang="en-US" altLang="ko-KR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        </a:t>
            </a:r>
            <a:r>
              <a:rPr lang="ko-KR" altLang="en-US" b="1" kern="10" spc="-9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3E1F00">
                      <a:alpha val="5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/>
              </a:rPr>
              <a:t>                                   </a:t>
            </a:r>
            <a:endParaRPr lang="ko-KR" altLang="en-US" b="1" kern="10" spc="-9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outerShdw dist="17961" dir="2700000" algn="ctr" rotWithShape="0">
                  <a:srgbClr val="3E1F00">
                    <a:alpha val="50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14" name="자유형 13"/>
          <p:cNvSpPr/>
          <p:nvPr/>
        </p:nvSpPr>
        <p:spPr>
          <a:xfrm rot="21600000">
            <a:off x="2109003" y="3212977"/>
            <a:ext cx="5067300" cy="402599"/>
          </a:xfrm>
          <a:custGeom>
            <a:avLst/>
            <a:gdLst>
              <a:gd name="connsiteX0" fmla="*/ 0 w 5067300"/>
              <a:gd name="connsiteY0" fmla="*/ 0 h 402598"/>
              <a:gd name="connsiteX1" fmla="*/ 4866001 w 5067300"/>
              <a:gd name="connsiteY1" fmla="*/ 0 h 402598"/>
              <a:gd name="connsiteX2" fmla="*/ 5067300 w 5067300"/>
              <a:gd name="connsiteY2" fmla="*/ 201299 h 402598"/>
              <a:gd name="connsiteX3" fmla="*/ 4866001 w 5067300"/>
              <a:gd name="connsiteY3" fmla="*/ 402598 h 402598"/>
              <a:gd name="connsiteX4" fmla="*/ 0 w 5067300"/>
              <a:gd name="connsiteY4" fmla="*/ 402598 h 402598"/>
              <a:gd name="connsiteX5" fmla="*/ 0 w 5067300"/>
              <a:gd name="connsiteY5" fmla="*/ 0 h 40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7300" h="402598">
                <a:moveTo>
                  <a:pt x="5067300" y="402597"/>
                </a:moveTo>
                <a:lnTo>
                  <a:pt x="201299" y="402597"/>
                </a:lnTo>
                <a:lnTo>
                  <a:pt x="0" y="201299"/>
                </a:lnTo>
                <a:lnTo>
                  <a:pt x="201299" y="1"/>
                </a:lnTo>
                <a:lnTo>
                  <a:pt x="5067300" y="1"/>
                </a:lnTo>
                <a:lnTo>
                  <a:pt x="5067300" y="40259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8187" tIns="68581" rIns="128016" bIns="68580" numCol="1" spcCol="1270" anchor="ctr" anchorCtr="0">
            <a:noAutofit/>
          </a:bodyPr>
          <a:lstStyle/>
          <a:p>
            <a:pPr lvl="0" algn="ctr" defTabSz="8001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800" kern="1200" dirty="0" smtClean="0">
                <a:latin typeface="맑은 고딕" pitchFamily="50" charset="-127"/>
                <a:ea typeface="맑은 고딕" pitchFamily="50" charset="-127"/>
              </a:rPr>
              <a:t>Layer 7 </a:t>
            </a:r>
            <a:r>
              <a:rPr lang="en-US" altLang="ko-KR" sz="1800" kern="1200" dirty="0" err="1" smtClean="0">
                <a:latin typeface="맑은 고딕" pitchFamily="50" charset="-127"/>
                <a:ea typeface="맑은 고딕" pitchFamily="50" charset="-127"/>
              </a:rPr>
              <a:t>DDoS</a:t>
            </a:r>
            <a:endParaRPr lang="ko-KR" altLang="en-US" sz="1800" kern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1907704" y="3212978"/>
            <a:ext cx="402598" cy="40259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TextBox 15"/>
          <p:cNvSpPr txBox="1"/>
          <p:nvPr/>
        </p:nvSpPr>
        <p:spPr>
          <a:xfrm>
            <a:off x="35496" y="6525344"/>
            <a:ext cx="7136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6B65128-5A95-4371-91E6-13EC7D6A0313}" type="slidenum">
              <a:rPr lang="en-US" altLang="ko-KR" sz="1500" smtClean="0">
                <a:solidFill>
                  <a:schemeClr val="accent1">
                    <a:lumMod val="75000"/>
                  </a:schemeClr>
                </a:solidFill>
              </a:rPr>
              <a:pPr/>
              <a:t>9</a:t>
            </a:fld>
            <a:r>
              <a:rPr lang="en-US" altLang="ko-KR" sz="1500" dirty="0" smtClean="0">
                <a:solidFill>
                  <a:schemeClr val="accent1">
                    <a:lumMod val="75000"/>
                  </a:schemeClr>
                </a:solidFill>
              </a:rPr>
              <a:t> / 27</a:t>
            </a:r>
            <a:endParaRPr lang="ko-KR" altLang="en-US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7519</TotalTime>
  <Words>945</Words>
  <Application>Microsoft Office PowerPoint</Application>
  <PresentationFormat>화면 슬라이드 쇼(4:3)</PresentationFormat>
  <Paragraphs>274</Paragraphs>
  <Slides>27</Slides>
  <Notes>27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</vt:vector>
  </TitlesOfParts>
  <Company>infosec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(주)정보보호기술 김무성</dc:creator>
  <cp:lastModifiedBy>김무성</cp:lastModifiedBy>
  <cp:revision>156</cp:revision>
  <dcterms:created xsi:type="dcterms:W3CDTF">2009-06-02T09:10:57Z</dcterms:created>
  <dcterms:modified xsi:type="dcterms:W3CDTF">2011-04-18T07:25:19Z</dcterms:modified>
</cp:coreProperties>
</file>